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5" r:id="rId5"/>
    <p:sldId id="259" r:id="rId6"/>
    <p:sldId id="266" r:id="rId7"/>
    <p:sldId id="267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7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1" r:id="rId39"/>
    <p:sldId id="303" r:id="rId40"/>
    <p:sldId id="304" r:id="rId41"/>
    <p:sldId id="305" r:id="rId42"/>
    <p:sldId id="306" r:id="rId43"/>
    <p:sldId id="307" r:id="rId44"/>
    <p:sldId id="311" r:id="rId45"/>
    <p:sldId id="308" r:id="rId46"/>
    <p:sldId id="309" r:id="rId47"/>
    <p:sldId id="310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, Gordon" initials="LG" lastIdx="1" clrIdx="0">
    <p:extLst>
      <p:ext uri="{19B8F6BF-5375-455C-9EA6-DF929625EA0E}">
        <p15:presenceInfo xmlns:p15="http://schemas.microsoft.com/office/powerpoint/2012/main" userId="Lu, Gord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0EEE70-E549-4462-80C6-57AC880494A1}" v="3273" dt="2021-02-19T17:13:38.0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0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6:49:03.3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12533 15793 66 0,'0'0'106'0,"0"0"-26"0,1-4-23 0,-1 4-24 16,4-2-24-16,-4 2-34 0,0 0-30 0,0 0-59 0,0 0 27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05:35.9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25539 8004 86 0,'0'0'122'0,"0"0"-4"0,0 0-5 15,0 0-7-15,9 4-2 0,-13 2-1 0,8 1-4 16,-8 1-5-16,8 5-6 0,-3 4-1 0,-1 8 0 15,2 2-2-15,0 0-1 0,-2 4-9 0,1 6-3 16,-2 8 0-16,-3 4-1 0,4 0-1 0,0 1-2 16,-6 0-4-16,2 0-1 0,0-2 1 0,3 1-6 15,-3 1-5-15,0-4-4 0,0 1-2 0,1-11-1 16,1-1-3-16,4 9-4 0,-2-8 0 0,-2-2 0 0,6-2 0 16,-3-2-2-16,3 0-4 0,0-2-5 0,0 2 0 15,1-2-2-15,-1 1-5 0,1-6-3 0,0 2 0 16,-1-7 0-16,1 0-5 0,3 1-3 0,-6 0 1 15,2 0 1-15,1-1-3 0,0 3 0 0,-2-3-2 16,1-2 0-16,0 2-1 0,-2-2 1 0,2 1-2 16,2 0-1-16,-2-2-2 0,-1-4 3 0,1 3 0 15,-1-2-2-15,1-1 0 0,0 0-2 0,-1-1 1 0,4 1-1 16,0 0 14-16,-2-4-3 0,1 2-2 0,1-4 0 16,0 2 1-16,0 1-1 0,-1-3-5 15,-1-2 3-15,5 2-2 0,-3-1-1 0,2 0 4 0,0 0-2 16,0 1-4-16,-2-4-1 0,1 1-1 0,-2-1 3 15,7 3-2-15,-6-2-1 0,0 2 2 0,2-3-2 16,1 3 1-16,1-2 2 0,-2 2-3 0,2 1 2 16,-2-2-2-16,0 1-2 0,4 2 6 0,-3-1-4 15,3-1 0-15,-2-1-1 0,1 1-2 0,7 3 2 16,1-5 5-16,-2 2-4 0,4-1-1 0,-2-3 0 16,11 0 0-16,-3 0 2 0,0 0-1 0,2 0-1 0,0-3 3 15,6 3-6-15,0-1 4 0,1 0-1 16,1 1 2-16,0 0 1 0,15 2-1 0,-16 1 0 15,14-2-2-15,-11 0 1 0,12 2 2 0,3-1-3 0,-5 2 0 16,5 0 1-16,-4-1-6 0,0 4 5 0,2-2 4 16,0 0 1-16,2-1-3 0,0-2 1 0,0 1 1 15,1 0-3-15,2 0 4 0,-2-3-1 0,4 0-1 16,-1 1-1-16,-4-2 0 0,1 3 1 0,-1-1-4 16,-2-2 7-16,-3 2-3 0,-15-2-3 0,7 1 4 15,-6 1-3-15,4-1 3 0,-3 1-1 0,1-2-3 16,-2 2 2-16,-3-1 1 0,3 3-2 0,0-6-2 15,-5 1 2-15,-2 1 1 0,4 1 2 0,-3-1-3 0,-4-4 2 16,-4 3-7-16,0-1 7 0,-3-2-2 16,-1-1-2-16,-3 0-1 0,2 1 0 0,-6-3-1 0,5-1 6 15,-5-1-6-15,-1-2 3 0,0-3-3 0,-2 2 1 16,-4-4 5-16,0 3-2 0,-1-4 3 0,-3-1-4 16,0-6 1-16,-2-3-1 0,4 1 1 0,-4-1-3 15,2-2 2-15,-4-1-1 0,3-1 2 0,-1-2-1 16,0-2 2-16,0-10-1 0,0-1-4 0,2-1 3 0,0 1 2 15,2 12-3-15,0-14 0 0,-2 1 2 16,2 3 0-16,1-2-3 0,1 0 1 0,-2 12-1 16,1-11 3-16,5 11-5 0,-6 1 5 0,5-13 1 0,-1 2-1 15,1 11-4-15,0-15 4 0,0 14 1 0,-1 1 0 16,6-13-3-16,-4 13-3 0,-1-1 2 0,2 1 0 16,-1 3 5-16,2 0-4 0,-3 1-1 0,3 2-1 15,-2 0 3-15,-3 4-1 0,2 6 2 0,-1-5-1 16,-3 6 0-16,1 0-2 0,1 1-4 0,-1 3 3 15,-1 1 2-15,-1 1 6 0,0 0-3 0,-2 1-2 16,0 0 0-16,0 0 2 0,2 1 1 0,-2 0-3 0,-2 2 1 16,2 0 3-16,-2 0-5 0,0 1 3 15,-1-1-4-15,-1 1 4 0,-1 0 0 0,1 0-4 16,-1 1 2-16,-3 0 0 0,2 3 1 0,-2-3 0 0,0 3-3 16,-1-2 0-16,-3 0 4 0,1 2-6 0,-5-3 3 15,2 2 0-15,-3-1 2 0,-2 1-2 0,-3 3 2 16,4 0-1-16,-5-1 3 0,-5 0-4 0,7 1 1 15,-10-1 0-15,0-2-2 0,3 2 0 0,-3 0 2 16,-1-2-1-16,2-1 2 0,-3 0-2 0,1 3 6 16,1-1-5-16,0 1-10 0,3-3 10 0,-3 0 2 15,1 2-7-15,-2-1 5 0,0 2-1 0,-3 0-1 16,1 0 1-16,-2 0 2 0,-1 0 0 0,-1-1-6 16,2 1 3-16,-4 1-5 0,3-1 6 0,-17 0-3 15,2 1 3-15,14 0 0 0,-16 0-1 0,2 1 0 0,12-4 5 16,2 6-5-16,-13-6 5 0,11 3-2 0,0-2-1 15,-11-2 0-15,10 2 0 0,3 0 1 0,-13-3-3 16,11 2 2-16,-12-4 0 0,15 4 2 0,-3-1-2 16,2 0 2-16,-15 0-7 0,14 2 3 0,-11-1 1 15,12 2 3-15,-14 0-4 0,14-2 3 0,-1-2-3 16,0 7 4-16,1-5-2 0,-3 4 6 0,4 2-4 16,-3-3 4-16,-12 0-1 0,15 2 4 0,0-4 2 15,-2 4-2-15,-1-2 4 0,4 3-4 0,0-2 4 16,3 2 1-16,2-3 2 0,0 3 0 0,2-3-3 15,7 1-2-15,-2-1 1 0,5 0 3 0,0 3-12 0,1-3 5 16,2 1 3-16,4-1-3 0,-1 0 0 0,3 0-7 16,1-1 5-16,0 2-1 0,1-1-5 0,8 0-9 15,-10 1-10-15,10-1-16 0,-9 0-19 0,5 2-18 16,4-2-23-16,-8 4-17 0,8-1-34 0,0-3-12 16,-1 6-29-16,1 0-200 0,0 0-418 0,0 1 184 15</inkml:trace>
  <inkml:trace contextRef="#ctx0" brushRef="#br0" timeOffset="1550.04">26395 6843 60 0,'0'0'177'0,"4"-4"-14"0,-2 3-6 0,-2 1-10 16,2-4-5-16,-2 4 1 0,5-1-3 0,-5 1-8 16,0 0-9-16,10 6-2 0,-7-2 3 0,0 4-12 15,3-2-23-15,-1 7-2 0,1 1 0 0,2 4-9 16,-3-2-3-16,0 1-7 0,-1 2-5 0,1 7-3 0,0-2-6 15,-1-4-4-15,-4 6-3 0,0-8-4 16,0 2-1-16,0-2-3 0,-1 0-4 0,-2-2-2 0,3-3-1 16,-1-1-2-16,0-3-1 0,-3 1-4 0,4-3 6 15,-4 1-10-15,4-4-3 0,0 1 2 0,-1-3-3 16,1-2 0-16,0 7-5 0,0-7-1 0,0 0-1 16,4-13 1-16,1 5 1 0,1-7-8 0,1-2 4 15,3-7-3-15,0 2-16 0,-2 4 3 0,5-10-5 16,-1 7-2-16,1-6-3 0,-1 10 1 0,2 1 5 0,-2 5-3 15,2-1 4-15,-5 7 2 0,3-1 0 0,-1 3-2 16,-2 3 4-16,4 3-1 0,-3 3 12 0,3 5 2 16,-3 1 2-16,2 3 0 0,-4 1 2 0,2 1-3 15,-3 1 2-15,1 0-2 0,-1-2-1 0,0 1 0 16,-2-2 0-16,0-3-3 0,0-2-1 0,-2 1 0 16,-2-5 3-16,1 1-1 0,0-1-12 0,1-2-12 15,2-1-18-15,-3-1-16 0,-2-2-25 0,0 0-30 16,11-5-32-16,-6-1-34 0,1-1-45 0,-1 2-129 15,1-4-376-15,2-2 166 0</inkml:trace>
  <inkml:trace contextRef="#ctx0" brushRef="#br0" timeOffset="1920.02">27065 7013 5 0,'5'-4'157'0,"-4"1"-21"16,3 1-3-16,-4 2-1 0,3-3-8 0,-3 3-7 15,1-5-7-15,-1 5-8 0,0 0-3 0,-4-6-1 16,4 6-7-16,0 0-7 0,0 0-8 0,0 0-1 16,-14 11-3-16,7-6-6 0,0 4 2 0,-2 0 3 15,1 5-2-15,0 0 2 0,1 2 1 0,-2-2-3 16,4 1-1-16,1-1-1 0,2-1-6 0,-3 1-1 0,3 2-4 16,2-4 0-16,2 0-10 0,0-1-2 0,2-1-4 15,0-2-4-15,2 2-4 0,1-5-3 0,-1-1-4 16,4-1-3-16,-1-1 0 0,2-4-6 0,1-2-3 15,5-3 3-15,-2-2-14 0,-6 2 0 0,9-6-1 16,-8 1-9-16,2-1 3 0,-2-2-3 0,-4 2-1 16,-1-3 2-16,-3 5-2 0,-1-7 1 0,-1 2 4 0,-6 2-1 15,0 5 3-15,-2-1-4 0,-1 2 0 16,-2-1-2-16,-4 4-2 0,5 2-3 0,-2 2-8 16,-2 1-1-16,1 1-6 0,2-1-6 0,2 3-11 0,-3 1-14 15,6-3-14-15,1 3-17 0,1 0-17 0,4-2-20 16,0-2-21-16,3 7-11 0,3-4-16 15,0 0-95-15,2-1-291 0,5-1 129 0</inkml:trace>
  <inkml:trace contextRef="#ctx0" brushRef="#br0" timeOffset="2664.99">27459 7003 97 0,'0'-4'149'0,"0"4"-8"0,0 0 0 16,-12-6-10-16,6 3-6 0,-1 2-3 0,-4 0-13 15,1-1-8-15,-1 1 2 0,1 1-8 0,-1 1-6 0,-1-1-9 16,0 0 2-16,1 2 5 0,1 0-4 16,-3 5-7-16,3-3-1 0,-3 1 2 0,8 3-5 0,-3-1-1 15,3 1-5-15,0 2-4 0,3 2-5 0,-3-4-3 16,3 4 3-16,1 3-8 0,2-2 0 0,4-1-1 16,-1 2-8-16,1-3 3 0,0 1-5 0,3-1-6 15,2-2-4-15,-1-2-1 0,3-1-3 0,-1-3 2 16,3 1-5-16,-1-4-4 0,0 0-3 0,0-4 1 15,2-5 1-15,-1 0-4 0,1-3-5 0,0-3 3 16,2-6 2-16,-4-1-3 0,5-3 1 0,-8 1-5 16,4-5-3-16,-6-1-6 0,1-1-2 0,-1-4 2 0,-1 3-7 15,0-2-5-15,-5-11-9 0,-2 11-4 0,0 0 0 16,0-2-1-16,-2 2 1 0,0 2 4 0,0 0-3 16,-1 3 7-16,2 3 2 0,-2 8-1 0,1 2 0 15,-2 4 7-15,4 4-1 0,-1 2 2 0,-2 2 1 16,2 3 0-16,1 1 2 0,0 0 1 0,-8 10-3 15,4 0 3-15,3 1 2 0,-3 5-2 0,-1 1 4 16,1 2-4-16,3 1 2 0,0-2-7 0,1 0 1 16,0 0-11-16,1-1-4 0,-1 0-2 0,4-2-8 15,1 0 1-15,-4-3 1 0,4 2-6 0,-2-1 10 16,1 3-4-16,-3-2 5 0,4-2 2 0,-1 4 5 0,0-2-3 16,2-1 6-16,-1-1 4 0,-1-2 3 0,1 1-5 15,3 4 6-15,2-1 6 0,-5-6-3 16,3 3 7-16,0-4 2 0,3 2 0 0,-2-2-5 0,1 0 2 15,2 0 1-15,-1 0 2 0,0-3 0 0,1 0 0 16,-1-3-3-16,1 1 3 0,1-2 3 0,-4 2 0 16,5-2 0-16,-1 0-5 0,1 0 11 0,-4 0-7 15,2-2 1-15,-1 0 6 0,2-1-2 0,-3 1-2 16,2 0 4-16,-3-2-9 0,0 0 4 0,-1 1 2 0,-1-1-2 16,-1-1 0-16,0 0 3 0,-3 1 0 15,2-2 0-15,-3 0 4 0,-1 0-3 0,-1 0 1 0,-1 0-4 16,-1-1 7-16,-1 0 1 0,-2-1-7 0,-1 0 3 15,-3 1 0-15,0 2-1 0,-2 1 7 0,-1 2 13 16,-2 2-2-16,3 6 3 0,-6-1 3 0,3 3 10 16,1 4 7-16,2 2 3 0,-1 1 7 0,2 0-4 15,5 1 0-15,0 1-1 0,1 0 8 0,4 1-4 16,1 0 1-16,3 1 0 0,0-2 3 0,5 0-3 16,1-2-9-16,-1-2 0 0,9 0-7 0,0-4-7 15,1-3 0-15,11-5-7 0,-1-2-4 0,5-5-34 0,4-2-53 16,13-6-73-16,0 0-115 0,-18-2-221 15,1 2-510-15,-6-2 226 0</inkml:trace>
  <inkml:trace contextRef="#ctx0" brushRef="#br0" timeOffset="8817.11">22349 8827 12 0,'0'0'137'15,"0"0"-17"-15,0 0-1 0,0 0-15 0,0 0 0 16,4-6-3-16,-4 6-4 0,5-1-4 0,-5 1-3 16,0 0-12-16,7-1-2 0,-7 1 3 0,6-1-8 0,-6 1-8 15,8-3 2-15,-8 3 0 0,6 0 1 0,-6 0-7 16,5-1-5-16,-5 1-1 0,5-1 3 0,-5 1 0 16,8 0-2-16,-8 0-2 0,9 1-10 0,-9-1 10 15,8-1-1-15,-8 1-9 0,9-1 1 0,-4 1-1 16,-5 0-1-16,12-2-3 0,-8 0-1 0,-4 2-3 15,12 0-2-15,-3-5 0 0,-2 4-1 0,0 0 0 16,4-1 0-16,-2 0-3 0,4 2-2 0,-4-2 1 16,-2-1 2-16,5 3-1 0,-3-2-3 0,4 1 3 15,-3 0 0-15,3 1-2 0,-2 0 4 0,0 0-4 0,1-1-9 16,0 1 6-16,-1 0-4 0,1 0-1 0,-1 2-3 16,1-2-8-16,1 3 2 0,-2 0 2 0,-1-3 4 15,3 1-2-15,-3 0-2 0,4-1-2 0,-2 3-1 16,2-2 1-16,-4 0-1 0,12 0 2 0,-5 0-2 15,2 1-3-15,-3-2 2 0,3 0-1 0,2 0-1 16,-2-3 1-16,1 1 0 0,2 0-2 0,0 2 1 16,6-3-4-16,3-1 3 0,-10 1-1 0,9 1 2 15,-1-1 0-15,1 3-1 0,0 0-1 0,0-2-2 16,-2 2-1-16,4 0 4 0,-2 0-2 0,2-3-1 16,-1 5-2-16,-2-4 2 0,5 2-1 0,-5 2 0 0,0-2 4 15,1 0-2-15,-2-3 1 0,5 3-3 0,-5 0 0 16,4-2 2-16,0 1-1 0,3 1-1 15,-6-3-1-15,4 3 5 0,-1 0-2 0,4 0-3 0,-4-2 2 16,1 2 0-16,1-4 3 0,-2 3-3 0,2 0-4 16,3 0 2-16,-1-2 2 0,-2 1 1 0,0 0-1 15,0 2-2-15,-1-2-2 0,-1-1 2 0,-4 1 3 16,3 2-2-16,-4-1 1 0,2-2-2 0,-7 3 2 16,7-3 0-16,-11 1 0 0,3 1-3 0,-2 1 2 15,-1-3-2-15,-7 3 5 0,3 0-2 0,-2 2 1 16,-1-2-3-16,-4 0-1 0,0 1 2 0,-1-1-1 0,-6 0 3 15,12 0 1-15,-7 0-1 0,-5 0-2 0,7 0-2 16,-7 0 3-16,8 1 0 0,-8-1-2 16,5 0 0-16,-5 0-3 0,0 0 6 0,7 0 0 0,-7 0-2 15,0 0 2-15,0 0 1 0,0 0-1 0,0 0-2 16,8-1 0-16,-8 1-2 0,0 0 0 0,0 0 1 16,0 0 4-16,0 0-3 0,2-4 0 0,-2 4-2 15,0 0 3-15,0 0 2 0,4-4 0 0,-4 4-5 16,0 0 2-16,0 0 0 0,2-4 0 0,-2 4 1 15,2-2-2-15,-2 2-2 0,4-4 8 0,-3 2-5 16,-1 2 0-16,4-5-1 0,-4 5-1 0,-4-4 1 0,4 4-7 16,-4-6 1-16,1 5-4 0,-3-3-2 0,1-1-2 15,3 0-3-15,-5 1 0 0,1 0 4 0,1 0-3 16,-1-1 5-16,2 0-7 0,-3 2 4 0,0-1 1 16,0-5-1-16,1 5 1 0,-2-4-1 0,2 2 3 15,-2 1 2-15,4-1 0 0,-1 0 1 0,0 1 2 16,1-2 1-16,0 3 0 0,-2 1 2 0,2-1-3 15,0 0 1-15,2 0 3 0,-2 1 0 0,1 0 2 16,3 3 1-16,-4-4-1 0,4 4 1 0,-2-3 0 16,2 3 0-16,0 0 2 0,0 0-5 0,0 0 5 15,0 0 4-15,0 0 2 0,0 0 3 0,0 0-4 16,0 0-1-16,6 9 4 0,-2-7 2 0,0 2 2 0,1 1-2 16,-1-2-4-16,2 1 4 0,2 0 3 0,0-1-2 15,2 2-1-15,-2-1-2 0,2 2-1 0,1 0 1 16,1-4 2-16,-2 3-3 0,4-1-5 0,-5 2 3 15,4-3-3-15,0 2 2 0,-2 1-1 0,1-1-3 16,-1-1 1-16,-2 1 0 0,1 0 1 0,3 0 0 16,-4 0-4-16,-1 1 3 0,-1 0-1 0,0-1-2 15,-5 1 4-15,2-1-4 0,1 1-1 0,-3-2 4 0,0 2-2 16,-2 1 3-16,0-2-3 0,0 1-1 0,-2 2 7 16,-2 0-4-16,-3 2 3 0,1-1 1 15,-3 2-2-15,1-2 4 0,-2 2-1 0,-3 4-3 0,1-2 7 16,1-2-6-16,-1 2 2 0,3-5-2 0,-4 4 2 15,3-4-13-15,2 3-18 0,0-2-23 0,-1 1-35 16,2-1-37-16,-1 0-71 0,-1 0-261 0,-2 0-487 16,2-3 216-16</inkml:trace>
  <inkml:trace contextRef="#ctx0" brushRef="#br0" timeOffset="10543.8">18782 8099 67 0,'0'0'86'15,"9"4"-4"-15,-9-4-5 0,4 3 13 0,0 0 4 0,0 3-8 16,0-2-3-16,-1 2 0 0,3 4-3 15,1 0 0-15,-3 1-4 0,5 5-2 0,-4 1 5 0,3 2-3 16,-2 6 1-16,-2 4-7 0,1 4-4 0,-4 1 5 16,3 16 3-16,-1 2 1 0,-2 1-5 0,-5 0-7 15,0 2 1-15,4 0-4 0,-6 2-1 0,1-3-3 16,0 0-5-16,1-3 1 0,0-3-2 0,-6 3-5 16,4-16 0-16,-1 10-2 0,3-9 5 0,0-2-4 15,3-1-2-15,-3-1-3 0,-1 1 0 0,4 0-5 16,1-1 3-16,0 1-3 0,0-2 0 0,0 1 3 0,1 0-4 15,4 2-1-15,-1-2 2 0,1 1-5 0,0 2-6 16,3-3 1-16,1 2-2 0,-3-4 0 0,2-1 0 16,1 1-2-16,1 0 0 0,-1-7-4 0,-1-3 4 15,1-3-5-15,1 0-2 0,2-1-1 0,1-2-2 16,0 0 0-16,3-4-3 0,-1 1 3 0,4-1 1 16,-1-3-2-16,5-2-2 0,-3 1 7 0,11 3-8 15,-1-3 0-15,-1-5-2 0,4 1 1 0,-1 6 1 0,1-5-1 16,3-2 1-16,3 2-1 0,12 0-1 0,2 1 3 15,2-3-1-15,-2 2-1 0,-1 0-2 0,2-7 0 16,-2 8 0-16,6 0 1 0,0 0-1 0,-1-1 1 16,0 2-3-16,-3-2 2 0,0 3 0 0,-1-3-2 15,3-1-3-15,-1 0 2 0,2 1 1 0,0 1 0 16,-2-2-2-16,1 0 1 0,-2-1 4 0,0 5-1 16,-2-2-2-16,-1-3-1 0,-10 0 2 0,11 0-2 15,-2 4 0-15,-9-1 5 0,-1-3-5 0,-2 3 1 16,16-3 0-16,-16 0-2 0,17 1-2 0,-18-1 3 0,16-2 2 15,-16-2-1-15,1 3-1 0,0-6-1 0,-6 1 2 16,0 1-1-16,0-3 3 0,-11 4-3 0,0-2-1 16,-2 2-3-16,-2 1 5 0,-3-1 0 0,-5-2 1 15,0 1-1-15,-4-2 1 0,3 5-2 0,-3-3 1 16,-1 1-2-16,-3-3 2 0,-1 1-1 0,0-2 6 16,3-3-4-16,-3-2-2 0,-3 0 3 0,2-4 0 15,-2 1-3-15,2-3 1 0,-3-6-2 0,-1-1 1 0,-1-2-2 16,2-3 2-16,0 1 5 0,0-4-5 15,-1-2-3-15,-1-12 1 0,-1-2 1 0,2 1-2 16,0-3 0-16,-3 0-1 0,3 2 6 0,-2 1-9 0,2 0 3 16,-2-1 0-16,1 0-2 0,2 2-1 0,-1 0 0 15,0-2-4-15,-2 2 0 0,7-3-2 0,-1 2 0 16,4-3-7-16,-5 2 2 0,6 2 1 0,1-4-1 16,3 7 5-16,-2-3-14 0,-2 12 3 0,3-13-2 15,-2 12 6-15,3 1 3 0,0 3 1 0,-4 1-1 16,1 2 3-16,0-1-2 0,0 2 2 0,-5 2 2 0,0 1-3 15,0 6 4-15,-5 2 0 0,4-1 3 0,-5 1-2 16,1 1 0-16,-3 2 2 0,0 1 1 16,-1 1-1-16,-4-2 4 0,1 3 5 0,-1 0-4 0,0 1-2 15,-2 2 6-15,1-2-3 0,-4 2 3 0,0 2 0 16,-1-4 1-16,-8 3-2 0,0-3 0 0,0 1-1 16,-5-1 10-16,4 2-8 0,-4 0 1 0,-2-1 1 15,-5 1-1-15,-12 1 1 0,12 3-2 0,-14-5 1 16,-7 4 2-16,3 2 0 0,-6 0 0 0,-1 0 0 15,4 1-5-15,-2-1 4 0,-5 1-4 0,3-1 5 16,4 2-5-16,0 0-2 0,1-2 5 0,-1 5-6 0,6-4 15 16,1 2-3-16,-5 2-2 0,3-4 2 0,-1 2-5 15,4 2 0-15,-1 2-2 0,-3 0-9 16,4 2-5-16,-3 4-4 0,0 2 0 0,-3 1-2 0,2 2-4 16,4 3-5-16,-1-1-7 0,3 1-6 0,4 1-4 15,11-3-5-15,4-4-14 0,-1-2-3 0,6-1-11 16,11-4-7-16,2-3-17 0,9-1-29 0,4-1-43 15,0 0-136-15,0-8-335 0,9 2 149 0</inkml:trace>
  <inkml:trace contextRef="#ctx0" brushRef="#br0" timeOffset="11816.93">19499 7504 65 0,'0'0'149'0,"0"0"-8"0,0 0-5 15,0 0-11-15,7 3-8 0,-7-3-3 0,0 0-4 16,6 1-5-16,-6-1-3 0,0 0-1 0,14-4-8 15,-7 2-6-15,-1-1-29 0,4-4 1 0,6-2-6 16,0 0-3-16,-2-1-4 0,1-2-8 0,5-7 4 0,1 1-1 16,1 0-7-16,-4-3 3 0,1 1-6 15,3-3-2-15,-3 1 9 0,0-3 1 0,0 2-4 0,-3-2-6 16,-1 1 3-16,-2 0-5 0,-2-2-4 0,1 1 1 16,-6 0-3-16,-2 6-1 0,-1-1-5 0,-3 2 0 15,-2 0-3-15,0 1 0 0,-1 1 1 0,-2 0-2 16,1 0-9-16,-3 2 4 0,0 3-1 0,-2 1 4 15,2 3-2-15,-5 0 0 0,3 3-7 0,-1 4 8 16,-1 0-3-16,0 6 2 0,-2 5-6 0,-2 4 4 16,1 9 3-16,-4 3-2 0,5 7 4 0,-6 11 2 15,6 1 7-15,1 2 6 0,5-3 6 0,1 1 10 0,4-12-2 16,4-1 2-16,0-1-2 0,2-3 2 16,5-1-3-16,1-4-5 0,3 2 0 0,1-5-6 0,0-7-1 15,2 1 0-15,0-3-4 0,3-3-6 0,1 2 0 16,-1-8-3-16,-1 7-8 0,2-7-9 0,0-1-19 15,-1 3-27-15,-7-5-24 0,1 0-24 0,1-1-29 16,-4 1-26-16,-1-1-32 0,-2-2-189 0,0 3-406 16,0-2 180-16</inkml:trace>
  <inkml:trace contextRef="#ctx0" brushRef="#br0" timeOffset="12348.12">20232 7224 141 0,'-4'-6'146'0,"-1"2"-6"0,1-3-10 0,-3 3-12 16,4 2-7-16,-3-4-10 0,1 2-5 0,0 2-4 15,0-1-8-15,-1 2-3 0,6 1-18 0,-12 0-4 0,7 3-3 16,1 0-4-16,-2 2-4 0,2 1-5 0,-1 1-1 16,-3 2-7-16,4 1-2 0,1 1 2 15,0 1 4-15,-2 0 3 0,1 4 3 0,2 0 0 0,-1 0 8 16,3 0-3-16,0-1-3 0,0-1-2 0,1 0-7 16,1-3 0-16,0-2-5 0,2 3-4 0,2-2-2 15,-2-1-3-15,4-2-2 0,-3-2-3 0,0-2-1 16,5 2-3-16,-3-5-2 0,2-1-3 0,2-3 4 15,-3 0-6-15,1-3-8 0,1-3 1 0,-1 1 0 16,0-7-7-16,0 1-3 0,0-1-5 0,-4 0-2 16,-1-2-3-16,1 0-2 0,-3 3-1 0,-2 3 0 0,-1-4-1 15,1 6-3-15,-2 1 9 0,0 2-2 0,0 1 6 16,0 0 0-16,0 2 2 0,-1 3 0 16,3 1 5-16,0 0 3 0,0 0-4 0,-9 15 4 0,9-6 5 15,-1 3-1-15,1-1 1 0,1 1 3 0,-2 0-6 16,2 0 5-16,1 0 3 0,3-1-2 0,-2 0 0 15,0-2-5-15,1 1 3 0,2 0-1 0,0-5 1 16,2 1-12-16,-3 1-15 0,1-6-11 0,1 2-9 16,4-2-15-16,1 0-21 0,-1-1-18 0,1-1-22 15,-3 0-5-15,4-2-133 0,0 0-279 0,-3-2 124 16</inkml:trace>
  <inkml:trace contextRef="#ctx0" brushRef="#br0" timeOffset="12656.29">20605 7172 2 0,'-7'-2'133'0,"7"2"-4"15,0 0-8-15,0 0-4 0,-14 4-10 0,13 0-8 16,-3 2-5-16,-1-2-7 0,1 1-16 0,3 3 1 16,-3-3-2-16,1 3-15 0,3-2-4 0,0-1-4 15,3 6 1-15,-2-7-13 0,3 3 4 0,0 0-9 16,4 1-4-16,-1-2-5 0,1 3 4 0,0-1-1 0,-2-1 4 15,4 2-5-15,-3-1-6 0,2 1 5 0,-3 0 4 16,-2 0-6-16,3 1 3 0,-4 2 1 0,0 0 1 16,-3-1 6-16,-2-1 1 0,0 3 12 0,0-2 0 15,-5 2 5-15,2-2 2 0,-4 2-10 0,0-4 0 16,0 0-9-16,-1-2 2 0,-2-1-5 0,2 0-4 16,0-3-7-16,-2 0-14 0,6-3-19 0,-2 1-17 15,-1-3-17-15,0-3-23 0,4-1-35 0,0-1-19 16,0-2-43-16,2 0-101 0,1-2-292 0,2-1 130 15</inkml:trace>
  <inkml:trace contextRef="#ctx0" brushRef="#br0" timeOffset="12926.52">20785 7056 127 0,'0'-3'178'15,"0"3"-8"-15,3-3-9 0,-3 3-8 0,0 0-11 16,0 0-9-16,0 0-15 0,0 0-2 0,0 0-7 15,0 0-4-15,-2 15-9 0,2-6-2 0,-1 3-4 16,-3 8-1-16,5-2-9 0,-2 6-6 0,1 2 1 16,-3 2-5-16,6-1-3 0,-7 1-6 0,4 0-5 15,0 0-15-15,0-8 6 0,0-1-6 0,0 5-6 0,1-6-6 16,2 0 1-16,-3-6-7 0,4 0-10 0,-3-1-10 16,3-2-5-16,-4-2-9 0,4-3-13 0,-3 3-15 15,-1-3-11-15,0-4-13 0,3 1-20 0,-3-1-3 16,0 0-9-16,0 0-14 0,0 0-26 0,0-12-10 15,-3 8-153-15,-2-3-322 0,1 2 143 0</inkml:trace>
  <inkml:trace contextRef="#ctx0" brushRef="#br0" timeOffset="13056.51">20587 7406 191 0,'0'0'189'0,"24"-3"-9"0,-11 0-13 0,7-6-15 16,9 3-15-16,0-5-11 0,2 0-26 0,1 4-25 0,2-2-43 15,-2 1-52-15,-3 3-93 0,-2 2-90 0,-6 0-220 16,-8 4 98-16</inkml:trace>
  <inkml:trace contextRef="#ctx0" brushRef="#br0" timeOffset="13810.99">21133 7238 27 0,'0'6'135'0,"-2"1"-13"0,1 3 2 0,-2 1-3 0,2-2-3 15,-3 3-12-15,2-1-1 0,0 0-3 0,0-2-7 16,1 2 5-16,-2-1-2 0,1 1-10 16,-2-4 3-16,1 1-11 0,2-2-2 0,1 2-8 0,-3-3-4 15,3-1-7-15,-1-1-9 0,0 2-2 0,1-5-4 16,0 4-6-16,0-4-4 0,2 2-6 0,-2-2 0 16,2 4-5-16,-2-4 0 0,0 0-1 0,0 0-5 15,0 0 0-15,9-9-3 0,-6 3-10 0,2-1 2 0,-1-1-8 16,3-3-4-16,-2 0-2 0,6-2-6 15,0 0-3-15,-2 0-2 0,1 3 5 0,1-3-1 16,-4 3-2-16,0 1 8 0,2 2-2 0,0 0 2 0,0 1 1 16,1 3-2-16,-2 3 4 0,-3 0-2 0,4 0 4 15,1 5 2-15,1-1-2 0,-2 5 2 0,4 0 2 16,2 0 2-16,-8 2 1 0,5-3 0 0,-5 3-5 16,2 2 4-16,-2-5 2 0,0 3-2 0,-1 3-1 15,-3-6-1-15,1 4 2 0,0 0 1 0,-1-1-7 16,-1-1-2-16,1-3-4 0,-3 0-13 0,0-1-17 15,2-1-18-15,-2-2-15 0,3-1-9 0,-3-2-17 0,8 0-22 16,-8 0-129-16,7-6-272 0,-3 2 121 0</inkml:trace>
  <inkml:trace contextRef="#ctx0" brushRef="#br0" timeOffset="14592.78">21575 7238 14 0,'-10'0'178'15,"10"0"-10"-15,-11 2-1 0,6 3-7 0,-2-4-6 16,-1 5-10-16,3 0-9 0,-3 1-3 0,2 2-8 0,-1-2 2 16,1 3-4-16,2 2-5 0,-1-2-6 0,0-1-2 15,2 2-7-15,1-1-5 0,-1 0-12 0,2 0-5 16,5-1-11-16,-3 1-5 0,0-4-6 0,3-1-7 16,1 1-6-16,-1-2-5 0,5-1-9 0,0-3-9 15,0 0-12-15,0-3-10 0,4-4-9 0,-3 0-11 16,3-4-9-16,1 1-7 0,-3-4-12 0,-1 0-2 15,-1-2-2-15,-4 1-4 0,1-1-6 0,-2 0-12 16,-2-2 8-16,-2 3 8 0,-4 3 2 0,2 1 2 0,-4 0 3 16,1 5 5-16,0 3 4 0,-2-3 4 15,2 6 0-15,5 0 6 0,-13 5 5 0,5-3 1 0,3 2 12 16,-1 4-8-16,3-2 2 0,0 0-8 0,5 3 2 16,-1-4-2-16,3 5 0 0,2-3-7 0,4 0-2 15,3-1-8-15,2 1-2 0,2-3-2 0,1 0-5 16,0-3 0-16,1 3 11 0,0-4-1 0,-3 1 6 15,3-2 8-15,-1-1 10 0,0 0 3 0,-2 2 6 16,1-3 4-16,-1 1 6 0,-3-1-2 0,0 0-1 16,-2 0 14-16,-2-1-3 0,0 1 7 0,0 1 3 15,-1 0 15-15,-4-1 14 0,1 1 8 0,-4 0 9 0,3-1-4 16,-4 3 8-16,0-6 5 0,0 6 5 16,-4-5-4-16,4 5-7 0,-5-4-3 0,0 4-7 0,5 0 7 15,-13-3-4-15,8 3-1 0,-3 0-3 0,8 0 5 16,-12 2-6-16,4-1-1 0,2 1-4 0,-1 0-5 15,1 2-2-15,3-1 1 0,-4 2-4 0,0 2-4 16,2 2-6-16,1 1 1 0,2 2 6 0,-2-1 6 16,2 2-6-16,1-2-2 0,0 5 0 0,2 0-3 15,0-2-3-15,2-3 0 0,0-3 3 0,1 2-3 16,1-4-4-16,2 1-8 0,2-2 5 0,0 1-3 0,2-5-3 16,1-1-1-16,-2-3-4 0,2-1 2 0,3-7 1 15,1-3-4-15,-2 2-3 0,-1-4-4 0,-1-2-3 16,1-5-5-16,1-2 0 0,-2 3-3 0,-6-3-1 15,-1-1 0-15,-2 0-3 0,-3-2 2 0,-3 2 5 16,-1-2-4-16,3 1-3 0,-4 1 0 0,-2 0 1 16,0-3-2-16,-1 3 3 0,2 1 0 0,1-2-1 15,-1 1 1-15,3 6-2 0,0-5 4 0,-2 7-1 16,5 0-3-16,0 3 5 0,3 1 4 0,-1 2 0 16,-1-1 0-16,2 3-2 0,-1 0-2 0,1 0 5 15,1 2 0-15,-3-3-2 0,4 4 3 0,-2-1 0 0,-1 3-3 16,0 0 0-16,0-2 1 0,1 5-1 0,-1-2-2 15,-2 0 0-15,2 0-2 0,-2 4-4 0,1-5-5 16,-1 5-8-16,0-3-4 0,0 3-14 0,0 0-16 16,0 0-22-16,0 0-8 0,0 0-14 0,0 0-28 15,-5 13-29-15,2-6-163 0,-1 2-351 0,2 3 155 16</inkml:trace>
  <inkml:trace contextRef="#ctx0" brushRef="#br0" timeOffset="14985.8">22155 7259 202 0,'3'9'200'0,"-1"-2"-11"16,1-1-15-16,0 1-18 0,0-2-12 0,1 3-4 15,-2-3-10-15,4 2-12 0,-4-3-6 0,2 1-14 16,1 0-4-16,-3-1-10 0,1-1-7 0,2-1-5 15,-1 0-10-15,1-1 0 0,-5-1-6 0,13-3-8 0,-7 1-2 16,1-1-4-16,2-3-7 0,2-1-1 0,-4 0-5 16,0 0 0-16,1-2-6 0,-2 0-9 15,-2-3 6-15,0 1-10 0,-3-1 7 0,-1 1 0 0,-4 0-6 16,-1 0 0-16,-1 0-8 0,-2 3 5 0,-5-5 1 16,1 6-3-16,-1 2 0 0,-4 1-10 0,5 2 10 15,0 4 4-15,-1 2 2 0,0 1 7 0,-2 5 2 16,2 1 9-16,4-3 3 0,2 4 1 0,3-1 6 15,0-1 0-15,4 5 5 0,4-3 1 0,-3-1 1 16,7 3 7-16,2-1-5 0,-1-1-5 0,5 1-8 16,0-5-1-16,3 2-6 0,-1-5-3 0,3 1-1 0,1 2-6 15,0-6-16-15,1-1-24 0,0 4-33 0,1 0-53 16,-3-3-74-16,-1-2-307 0,-4 0-527 0,-2-1 233 16</inkml:trace>
  <inkml:trace contextRef="#ctx0" brushRef="#br0" timeOffset="21119.36">19003 7470 18 0,'-5'-6'64'0,"-1"0"-6"16,3 1-4-16,-3-1 2 0,4 1 0 0,-1-1-9 15,2 1 4-15,-1 1-1 0,1 1 0 0,1-3-4 16,0 6 6-16,3-6-10 0,-1 2 4 0,1 2 9 16,4-2 1-16,-2-1-9 0,3 2 8 0,2-1 3 15,3 3 0-15,0-2 7 0,3 0-3 0,5-2-8 16,1 3 4-16,7 0 5 0,2-1-2 0,1 0-1 15,2 0 1-15,2-2 0 0,5 2-4 0,11-2-3 16,1-2 2-16,2 0-6 0,-2 2-2 0,1 0-5 0,2 2-3 16,7-1 10-16,-2-1 0 0,4 4 0 0,1 0-3 15,23-4 3-15,-20 7-8 0,24 3-3 0,-26-3-3 16,32 4-1-16,-1 2-3 0,-5 3-2 0,4-1-10 16,-2 4 10-16,-1-9-7 0,-3 5 0 0,7-2-9 15,-2-2 3-15,-1-5 0 0,-1 1 0 0,-2-1-4 16,4-2 1-16,4-1-5 0,-5-4 0 0,-1-2-4 15,-3-3 5-15,2-1-6 0,0 1-1 0,-2-5-3 16,1 0-3-16,-4-2-2 0,2 2-8 0,-29 7-5 16,2-6-7-16,-2 3-1 0,-1 3-1 0,-4-1-4 15,-3 3-6-15,-15 3 0 0,-3-2-5 0,-1 3-9 0,-5 2-17 16,-7 1-22-16,-5 1-16 0,-4 1-38 0,-6 3-169 16,-3 1-340-16,-4 4 151 0</inkml:trace>
  <inkml:trace contextRef="#ctx0" brushRef="#br0" timeOffset="22126.45">26146 11167 167 0,'-2'5'161'0,"0"1"-11"0,0-4-4 0,2 1-13 0,-2 1-12 16,2-4-10-16,0 5-10 0,0-5-10 0,0 0-3 15,0 0-10-15,13-9-8 0,-4 1-1 0,3-3-6 16,7-9-8-16,-4-1-1 0,8 0-9 0,-5-3-1 15,5-1-8-15,4 1 0 0,-3-2-4 0,7-13-6 16,-9 10-4-16,-1 0-1 0,10-13 1 0,-12 11-8 16,3-12 2-16,-5 10-1 0,-1 1-1 0,-6-1-5 15,1-1 0-15,-5 1-1 0,2 5 0 0,-6 0 1 16,-1 8-4-16,-2 2 4 0,-1 5-4 0,-3 5 5 16,2 2 0-16,-2 2 1 0,0 2-4 0,-2 4 1 0,7-2 2 15,-15 10-4-15,4 5 2 0,-1-1 3 0,-6 7-3 16,5 4 9-16,-1 1 3 0,5 3 5 0,-2-1 1 15,-1 3 3-15,7 0 1 0,1 2 4 0,-1 0 1 16,0 0 0-16,8 0-4 0,-1-1-1 0,1-2-5 16,3-2-1-16,3-2-2 0,5-1-3 0,3-2 0 15,2-2-5-15,4-4-4 0,0-2-7 0,4-4-13 16,2-3-15-16,3-1-23 0,4-4-13 0,-4-3-36 0,1-1-25 16,-1-3-52-16,-5-2-171 0,-7-1-372 0,-9 0 166 15</inkml:trace>
  <inkml:trace contextRef="#ctx0" brushRef="#br0" timeOffset="22636.58">26936 10789 7 0,'-13'-4'181'0,"0"2"-19"0,-2-1-5 0,2 4-14 16,-1-1-5-16,0-1-17 0,-5 2-8 0,6 2-1 15,2 2-2-15,-1 2-9 0,-3 2-1 0,5 1-5 16,-1-1-2-16,2 5-8 0,-1-1-2 0,4-2-4 16,-1 5-3-16,4-1-6 0,1-4-4 0,2 1-4 15,2-2-3-15,0 3-10 0,2-3-4 0,3-1 10 0,0 0-5 16,1-3-6-16,1-3-6 0,2 0 0 0,-1 0-4 15,1-2-7-15,0-4-1 0,3-1-1 0,-3-1-6 16,6-2 1-16,-4-4-2 0,5 1-3 0,-5-2-3 16,-2 0 0-16,-2 3 1 0,-1-3-2 0,-3 4-8 15,1-4 6-15,-2-2-2 0,-1 5-1 0,-1 0-2 16,0 2-2-16,-1 1 1 0,-2 1-3 0,-2 3 1 16,3 2 4-16,-5-2-7 0,5 2 3 0,0 0-2 15,-11 11 2-15,7-3-1 0,-1 0-2 0,1 2 2 16,0 1 1-16,1 0-2 0,1 5 1 0,-2-3-1 15,3-1-1-15,1-1 0 0,0 1 3 0,1-1-5 0,0 0 0 16,4-1-9-16,-2-1-10 0,-1-1-5 0,5 1-9 16,-3-4-10-16,1-1-7 0,0 1-11 0,2-1-7 15,-1-1-7-15,1-1-5 0,0-1-7 0,-1-1 1 16,2 0-12-16,-2-1-5 0,-6 1-2 0,13-3-1 16,-5-1-7-16,-1 0 4 0,-2-1-11 0,3-1-5 15,2 1-71-15,-1-3-216 0,-2 1 96 0</inkml:trace>
  <inkml:trace contextRef="#ctx0" brushRef="#br0" timeOffset="22936.54">27121 10894 231 0,'13'-15'31'0,"-1"0"11"16,2 0 7-16,-7-1 4 0,0 6 3 0,0-2 7 16,-3 3 11-16,-1-1-4 0,-1 4 12 0,-3 0 0 0,1 1-4 15,-3 2-6-15,0 0 3 0,-1 1-2 0,-1 0-3 16,5 2-6-16,0 0 0 0,-16 3-14 0,11 0-1 16,1-1-5-16,-3 1-4 0,3 1 1 0,0 1-6 15,0-1 1-15,2-1-2 0,0 4-2 0,2-3-3 16,2 3-3-16,-1 0 0 0,0-1-4 0,6 0-3 15,-2 2-2-15,4 1-3 0,2 3 1 0,3-1 2 16,-1 1-3-16,1 1 3 0,1-2-6 0,-4 0 6 0,3 2 0 16,-3-1-7-16,-4 1-2 0,0-2-1 0,-2 0-2 15,-1 2 6-15,0-2-2 0,-4 0 2 0,-3-1 0 16,0 0 7-16,-5 1 1 0,4-3 0 16,-5 0-4-16,0 0 2 0,-1-2-2 0,-1-2 0 0,0 0-3 15,1-3-2-15,2-1 0 0,-1 0-7 0,2-2-11 16,-1 1-9-16,3-4-20 0,-1-2-14 0,0 1-10 15,4-4-11-15,-1 1-23 0,3-3-12 0,-2 0-18 16,2-4-34-16,0 4-82 0,2-1-261 0,3-2 116 16</inkml:trace>
  <inkml:trace contextRef="#ctx0" brushRef="#br0" timeOffset="23201.78">27445 10598 2 0,'2'-2'148'0,"0"-2"-8"0,-1 1-15 0,1 0-9 0,-2 3-3 16,0 0-7-16,7-1-6 0,-7 1-13 0,0 0 3 16,2 8 4-16,-1-1-3 0,1 5 2 0,0-1-10 15,-2 6 6-15,2 1-1 0,-2 11-3 0,-2-2-2 16,2 3-9-16,-4 1-1 0,2 1 0 0,-4 0-3 16,4 1-5-16,-3-4-6 0,3 3-4 0,-1-5-11 0,1 0-1 15,0-8-4-15,4 0-2 0,-2-2-6 0,1-1-4 16,0-6-6-16,0 1-9 0,-1-4-8 15,2-2-10-15,0-2-13 0,1-1-16 0,-3-2-21 0,9-9-17 16,-4 0-18-16,1-3-17 0,-1 3-16 0,-1-9-26 16,0 1-150-16,-8-2-325 0,2-1 144 0</inkml:trace>
  <inkml:trace contextRef="#ctx0" brushRef="#br0" timeOffset="23348.28">27331 10815 43 0,'-5'5'187'0,"5"-1"2"0,1 0-1 0,-1-4-18 0,10 5-6 15,-2 0-5-15,2-1-9 0,8-3-15 0,0 0-12 16,9-2-9-16,5-1-14 0,2-1-12 16,3 0-14-16,0 1-26 0,-1-3-33 0,1 2-45 0,-2 3-48 15,-1 1-62-15,-2 6-144 0,-1 3-307 0,-3 0 137 16</inkml:trace>
  <inkml:trace contextRef="#ctx0" brushRef="#br0" timeOffset="24233.57">27666 10890 62 0,'7'-1'103'0,"-7"1"0"16,4-4 6-16,1 2-5 0,-5 2 6 0,4-1-6 0,-4 1-5 16,7-1 1-16,-7 1-9 0,0 0 1 0,0 0 0 15,12 2-2-15,-12-2-5 0,2 3-5 16,-2-3-1-16,2 5-6 0,-2-5 0 0,1 5-5 0,2-3 1 15,-2 1 0-15,-1 4 1 0,2-1 1 0,0 1-2 16,-2-2-3-16,0 3-4 0,0-1 8 0,1 3-6 16,2-1-6-16,-6 1-2 0,2-1-6 0,1 3 6 15,-4-2-7-15,4 3-2 0,0-2-7 0,-4-1 0 0,3 2-10 16,-1-4 4-16,2 2-5 0,-2-4-4 0,0 2-2 16,-1-2-10-16,3 0 1 0,0 1 3 15,0-3 2-15,0-1-4 0,0-3-7 0,0 0 6 0,0 0-10 16,0 0-1-16,0 0 7 0,13-18-2 0,-10 7-4 15,3-5-4-15,0 0-3 0,2-2 0 0,-2-7-8 16,2 0 0-16,-3 7-4 0,-1 1-1 0,2-8-2 16,2 7-1-16,-3 2-1 0,3 1 3 0,-4 4-2 15,5 1 5-15,-4-1-1 0,0 2 3 0,0 6 2 16,0 0 0-16,3 2 0 0,-8 1 4 0,9 6 4 16,-4 0 0-16,-1 6 6 0,1 3 0 0,0 1 1 0,-5 3-2 15,2-1 0-15,0 0-1 0,0 2 6 0,-1-2-4 16,2-2 2-16,0 1 2 0,-2-2-3 0,0-1 1 15,-1-6-3-15,1 3-3 0,3-4 0 0,-2-1-3 16,2-2-8-16,-1-1-9 0,-1 1-9 0,5-3-12 16,-7-1-17-16,9-1-12 0,-4-4-21 0,0 3-18 15,4-2-16-15,-4-4-15 0,1 2-15 0,0 1-23 16,-1-2-121-16,4 1-323 0,-4-1 143 0</inkml:trace>
  <inkml:trace contextRef="#ctx0" brushRef="#br0" timeOffset="24636.94">28086 10899 41 0,'0'-3'142'0,"0"-1"3"0,1 1-4 0,-1 3-5 0,-1-8-13 15,0 6-11-15,1 2-16 0,-4-5 4 0,4 5 1 16,-6-5-2-16,-1 4-12 0,7 1-5 0,-10-1-6 16,4 1-11-16,6 0-4 0,-13 2-10 0,9 0-2 15,4-2-3-15,-9 5-5 0,5-2-4 0,-1 1-2 16,3 4-7-16,-2-3 0 0,-1-2-1 0,2 8-1 0,1-5 0 15,-1 4-1-15,-1 0 1 0,4 1 7 16,-2 0-7-16,-1 0-2 0,3-1 5 0,0 2-7 0,0-2 1 16,0 1-2-16,1-2-2 0,1-2-2 0,0-2 0 15,1 1-3-15,-1-1 0 0,2-2-1 0,1-2-4 16,-5-1 0-16,12 0 0 0,-12 0-4 0,7-6-8 16,-1-1-8-16,5 0-3 0,1-7-11 0,-7 4 3 15,5-3-2-15,-1-3-5 0,-3-2 0 0,-1 2 0 16,-2 1 5-16,-3 3-4 0,-1-4 3 0,-3-1 3 15,0 7 0-15,-4 1 5 0,-6-2 2 0,4 4 0 0,-3 0 3 16,2 3 6-16,-1 4-4 0,1-2 4 16,-1 4 3-16,3 0 1 0,2 0-2 0,0 3 2 15,2-1-4-15,1 1-12 0,3-1-12 0,1 1-12 0,1 0-9 16,2 1-2-16,3-2 0 0,4 0-6 0,-1-1-7 16,4 0-20-16,6-2 0 0,2 2-21 0,-5-3-5 15,6-3-86-15,-3 3-215 0,2 0 95 0</inkml:trace>
  <inkml:trace contextRef="#ctx0" brushRef="#br0" timeOffset="25093.7">28354 10862 34 0,'0'0'150'0,"0"0"6"15,0 0 1-15,0 0-3 0,0 0-7 0,0 0-6 16,-17-2-7-16,17 2-6 0,-14 1-8 0,5 0 2 16,2 1-12-16,-2 1-3 0,-1 2-9 0,0 1-1 15,1-3-1-15,2 2-9 0,-1 3 0 0,0 2-3 16,2 1-3-16,-1 0-6 0,-2 3-6 0,4 3 2 15,1 1-3-15,-1 1-6 0,5-1-2 0,-1-1-7 16,-2 0-7-16,6-1-2 0,-2 0-3 0,3-7-9 16,0 2-4-16,0-5 3 0,1-2-3 0,1 2-4 0,2-6-3 15,2-2-7-15,1-3 3 0,0-3-1 16,4-1-5-16,-1-5-4 0,5-4 0 0,-1-5-3 16,-4 2-4-16,0-1-5 0,0-5-4 0,-1 3-6 0,-4-2 2 15,-4-4-9-15,3 0 1 0,-3 1-3 16,-4-3-6-16,-1 0 1 0,0-2-8 0,0 0 1 0,-2 3-1 15,-1 3 4-15,3 0-1 0,-4 9 8 0,3 1 7 16,-3 6-1-16,3 0 5 0,-3 1 1 0,4 4-1 16,-1 2 2-16,1 0 2 0,0 5-5 0,0 0 7 15,0 0-5-15,0 0 4 0,0 0 2 0,4 13 0 16,2-2-3-16,-1-3-1 0,3 6-7 0,1 1-15 0,1-1-13 16,0-1-5-16,-2 2-12 0,3-1-2 15,-4-5 2-15,0 4-7 0,1-3 2 0,-3-1 11 0,2 2 4 16,-2-2 2-16,-1 2 9 0,-1-6 0 0,1 1 10 15,-2-1 10-15,1-2-1 0,-3 0 5 16,4 0 5-16,-4-3-1 0,0 0 1 0,0 0 1 0,0 0 0 16,0 0-2-16,0 0-2 0,-9-8-25 0,5-1-23 15,2 4-47-15,-2-3-121 0,1 2-253 0,1-1 111 16</inkml:trace>
  <inkml:trace contextRef="#ctx0" brushRef="#br0" timeOffset="25551.74">28517 10893 146 0,'-1'4'180'0,"-1"-2"-10"0,1 3-12 0,1-5-10 16,0 8-13-16,1-4-5 0,1-1-12 0,-2 1-10 16,2-1-8-16,1 1-5 0,-3 0-12 0,2-1-4 15,2 0-9-15,-1-1-2 0,-3-2-10 0,10 4-1 16,-4-4-1-16,-2 0-11 0,3 0 0 0,-7 0-5 16,13-4-1-16,-5 1-8 0,0-1 0 0,-3-1-6 15,5-1 1-15,-2 0-3 0,1-1-5 0,-3-4-5 16,4 5 1-16,-3-3-3 0,-2 0-2 0,0 1-2 0,-1 0-3 15,-3 1 1-15,2 0-8 0,-3 0 0 16,-3 3-4-16,-2-2 3 0,3 2 0 0,-5 2 3 16,1 0 5-16,-2 2-3 0,-5 3 2 0,3 1 7 0,-4 5 2 15,1 1 13-15,2 3 7 0,-1 1 6 0,1-2 11 16,2 7 4-16,1-2 6 0,2 0 3 0,2-2-3 16,3 1 1-16,1 0-3 0,1-3-5 0,1-2-5 15,4 0-3-15,1-1-4 0,3 0-5 0,5-3-3 16,2 0-4-16,0-4-17 0,1-1-36 0,-3-4-51 15,6-1-76-15,-1-3-112 0,-6 0-173 0,1-6-473 16,-7 4 210-16</inkml:trace>
  <inkml:trace contextRef="#ctx0" brushRef="#br0" timeOffset="29866.66">28834 8903 24 0,'-9'1'149'0,"9"-1"-5"0,0 0-7 0,0 0-9 16,0 0-1-16,0 0-9 0,0 0-8 0,-7-1-11 16,7 1-14-16,0 0-2 0,0 0-12 0,0 0-4 15,0 0 2-15,0 0 1 0,0 0 0 0,0 0-5 0,0 0-1 16,0 0-7-16,16 7-7 0,-10-7 8 0,2 1 0 15,-2 1-1-15,6-1 2 0,-1 0 0 16,3-1 2-16,7 1 2 0,-1 0-2 0,2 0 8 16,5-2-6-16,2 0-3 0,-8 1-2 0,9-1-3 15,0 1-2-15,0-2-5 0,2 0-5 0,-2 2 1 0,0 0-5 16,2-1-4-16,-1 4-5 0,0-6 1 0,-1 4-5 16,1 1-1-16,-2 0-4 0,-2-2-1 0,-5 2-2 15,6 0 2-15,-6 3-6 0,0-4 0 0,4 2-1 16,3 1-4-16,-10-2 2 0,2-1-2 0,1 2-1 15,1-3 0-15,4 4-1 0,1-4-2 0,0 1 2 0,-1-1-5 16,-5 0 3-16,6-3 0 0,-8 5-3 0,3-2 0 16,-1-2 2-16,-1 2 0 0,0 0 0 15,-3-2-3-15,3 1 2 0,-6-1 0 0,-1 2 2 0,-1 0-3 16,-1 0 0-16,-3 0-2 0,2 2 0 0,-2-1 2 16,-2 1-1-16,0-2-2 0,-1 0 1 0,-1 2 2 15,-5-2-1-15,10 3 0 0,-6-2-3 0,-4-1 1 16,5 1 2-16,-1 1-3 0,-4-2 2 0,8 2 0 15,-8-2-1-15,0 0 0 0,6 1 4 0,-6-1-2 16,0 0 1-16,5 2 0 0,-5-2 2 0,0 0-3 16,0 0-3-16,5 0 1 0,-5 0 2 0,0 0 2 15,0 0 1-15,0 0 3 0,0 0 0 0,8-4-6 0,-8 4 0 16,0-3 3-16,0 3-9 0,0-5 5 16,0 5 4-16,0 0-4 0,3-7-5 0,-3 7 1 0,-3-7-1 15,3 7-5-15,0-6 0 0,-1 2-6 0,-2 1-2 16,2-1-5-16,-2 0-2 0,1-2 1 15,-1 3 0-15,2-2-6 0,-3 1 2 0,2-3-1 0,-2 2 1 16,0 0 0-16,0-2 3 0,2 2 3 0,0-1-9 16,-1 0 10-16,1 1-6 0,-2-2 0 0,0 2 14 15,3-1-1-15,-4-1 6 0,1 2-4 0,3 0 0 16,-3-2 3-16,4 3 2 0,-4 2-2 0,3-3 4 16,0 2-4-16,1 3 5 0,-3-4 3 0,3 4 2 0,-4-2 0 15,4 2-1-15,0 0-1 0,-2-3 2 16,2 3 0-16,0 0-4 0,0 0 6 0,0 0-1 0,0 0 2 15,0 0 3-15,0 0-4 0,0 0 6 0,0 0-1 16,15 7 0-16,-11-4-2 0,1 3 5 0,4-3 0 16,-2 2-3-16,2 3 3 0,1-4-4 0,0 0-1 15,-1 3-1-15,1-1 4 0,-1-2-1 0,1 1-4 16,-2 1-1-16,1 1 4 0,0-2-4 0,-1 0-2 16,-3 1 3-16,1-3-3 0,-1 4 1 0,-1-3 7 15,-1 2 5-15,-1-3 2 0,-1 3 3 0,1-1 2 16,-2 2 4-16,-2-1 2 0,1 2-2 0,-1-3 5 15,-4 4-1-15,1-1-6 0,-2 0 4 0,2 1-4 0,-2-2-2 16,3 3 0-16,-2-3-4 0,2 4 0 0,-1-4-8 16,1-1-5-16,0 0 0 0,3 2-7 0,-3-1-18 15,4 0-17-15,0 1-28 0,0 0-23 0,4-3-29 16,-3 0-20-16,8 2-45 0,-1-1-23 0,1 1-180 16,2-2-418-16,3 0 185 0</inkml:trace>
  <inkml:trace contextRef="#ctx0" brushRef="#br0" timeOffset="30527.93">30793 8316 104 0,'5'-12'127'16,"4"-2"-10"-16,1 1 4 0,2 1-6 0,-1-2-11 15,5 2 2-15,-2 1-3 0,5 2-20 0,6-3-8 16,0 0-1-16,-7 0-7 0,3 5-2 0,-3-2 0 16,4 1-9-16,-2 3-5 0,0-1-6 0,0 3-1 0,-2 0-1 15,-5 3-6-15,1 3 1 0,-2-1-2 0,1 4-1 16,-1 0-1-16,-3 9 0 0,1 0 3 15,-4 0-1-15,-2 3 1 0,-3 6 2 0,-2 1-2 0,-3 2 6 16,-1 1 6-16,0 2 8 0,-1-3-6 0,1 2 4 16,1-3 0-16,-3 1-3 0,2-2-2 0,0-5-5 15,-1-3-5-15,1 1-2 0,1-6-5 0,0 6-1 16,4-4-3-16,-4-3-10 0,4 2-13 0,-1-4-10 16,1 2-11-16,-1 1-16 0,1-4-19 0,-2 4-20 15,4-1-23-15,-4 0-36 0,1 5-24 0,1 1-54 16,-4-1-105-16,2 5-337 0,-2 4 150 0</inkml:trace>
  <inkml:trace contextRef="#ctx0" brushRef="#br0" timeOffset="30713.11">31216 9301 101 0,'0'4'161'0,"-4"-1"-6"0,4 2-15 0,0-5-10 15,-5 3-18-15,5-3-12 0,0 0-8 0,-1 2-13 16,1-2-18-16,0 0-15 0,0 0-27 0,0 0-21 16,0 0-32-16,0 0-26 0,0 0-45 0,-10 0-62 15,8 3-178-15,-2 0 78 0</inkml:trace>
  <inkml:trace contextRef="#ctx0" brushRef="#br0" timeOffset="66157.36">12624 9029 66 0,'0'0'178'0,"0"0"-12"0,0 0-21 0,0 0-8 0,0 0-16 16,0 0-1-16,0 0-4 0,0 0-1 0,0 0-9 15,0 0-2-15,0 0-3 0,0 0-14 0,0 0 0 16,9 5-2-16,-9-5-5 0,0 0-2 0,0 0-6 15,0 0-6-15,3 1 1 0,-3-1-5 0,0 0-3 0,0 0-1 16,0 0-6-16,0 0-1 0,0 0 3 0,0 0-4 16,0 0 1-16,0 0 2 0,0 0-2 15,0 0-3-15,0 0 5 0,7 2-3 0,-7-2-1 0,0 0 1 16,0 0 0-16,0 0-1 0,0 0-1 0,0 0-1 16,0 0-2-16,0 0 3 0,0 0-5 0,0 0-5 15,0 0-2-15,0 0-5 0,0 0 0 0,0 0-3 16,0 0-5-16,0 0-4 0,0 0-8 0,0 0 11 0,0 0-5 15,-4 5-3-15,4-5-2 0,0 0 5 16,8 5 2-16,-5-3 4 0,-1 2-2 0,2 0-3 0,1-1 2 16,-1 1-10-16,2 0 11 0,0 2-4 0,-1-2 2 15,4 2-1-15,-3-1 1 0,0 1 2 0,4 0 0 16,-1-1 4-16,-4 1-7 0,5-3 4 0,-1 3-4 16,-1 3 0-16,2-2-2 0,-1 3 3 0,-1-4 3 15,-2 2-7-15,6 0-2 0,-3 0 4 0,-3 2-12 16,3-3 8-16,0 2 3 0,-1-2 2 0,-1 0-5 15,2 2-2-15,-1 0 3 0,-2 1-3 0,2 0 1 16,-2 0 2-16,4 6 0 0,-3 1 1 0,-2 0-5 0,0 2 11 16,2 4-3-16,-4-2-22 0,1 2 4 0,-4 7-1 15,1-6 1-15,-2 5 4 0,-1 0-3 0,0-3 8 16,-3 2 0-16,2-2 7 0,-3 0-2 0,3-1 0 16,-4 1 12-16,3-7-4 0,-1-1 4 0,0 1-3 15,-1-2 3-15,2 1 3 0,0-1-3 0,-2-3-2 0,-1 4 8 16,3-7-7-16,-1 5 0 0,-2 1-3 15,0 1 2-15,2-1-2 0,-2-2 7 0,-1 3-7 16,0-3 1-16,2 4 0 0,-3-1 0 0,-3-2 1 0,3 2-6 16,-2 6-1-16,-1 0-1 0,3-6 4 15,-5 4-4-15,5-4 1 0,-5 5-2 0,9-5 3 0,-8 3-5 16,3-4-1-16,3-2 3 0,-2 3-6 0,3-2 2 16,-1 0-4-16,-2-1 1 0,2 1-2 0,4-1 1 15,-1-2 0-15,-1 1-3 0,2 2 5 0,-2 0-2 16,0 0 1-16,1 1-3 0,4-3-1 0,-5 1-2 0,1 0-1 15,0 1 10-15,3-4-13 0,-4 4 1 0,4-4 0 16,-2 0 9-16,-1-2-8 0,3-3-2 0,1-2 4 16,0 0-2-16,-4 3-3 0,4-4 5 0,-1 1 0 15,1-1 0-15,0-4-4 0,0 4 2 0,0-4 1 16,-3 4 2-16,3-4-14 0,0 5-3 0,0-5-2 16,0 0-7-16,0 0-14 0,-1 4-13 0,1-4-15 15,0 0-27-15,0 0-32 0,0 0-37 0,0 0-52 16,-4 2-67-16,4-2-97 0,0 0-217 0,0 0-642 15,-5-8 284-15</inkml:trace>
  <inkml:trace contextRef="#ctx0" brushRef="#br0" timeOffset="69276.71">10130 9601 96 0,'0'0'182'0,"0"0"-12"0,0 0-14 0,0 0-14 16,0 0-10-16,0 0-6 0,0 0-1 0,0 0-1 15,4-9-7-15,0 5-4 0,-1 2 6 0,0-1 5 0,7-2-5 16,-2 2-2-16,0-2-6 0,2 0-2 0,-1 2-7 16,3-1-3-16,-1 0-5 0,-2 0-6 0,-1 3 1 15,1-3-1-15,-1 2-3 0,-1 1 10 0,-1 1-9 16,0-2 3-16,2 2 3 0,-3-2-5 0,2 1 5 15,-2 0-3-15,1 0-12 0,1-1-4 0,-1 0-1 16,3 0 5-16,-2 1 7 0,-1 1 5 0,5-3-6 16,-2-1-9-16,0 2 0 0,4-2-3 0,0 0-9 15,1 0-3-15,0-1 3 0,5 0-2 0,-1-2 3 0,2 4-10 16,2-3 0-16,6-3 8 0,-2 2-10 0,2-1-5 16,4 2-4-16,-1 2-3 0,-2-6-7 0,3 6 12 15,1 0-8-15,4-3-1 0,-1 3-3 0,14-2-3 16,2-1 5-16,-16 3-7 0,4-1-4 0,-2 2 3 15,2-1-2-15,11-2 4 0,-14 2-4 0,1 0-4 16,-2-1-2-16,1-1-2 0,-1 2 3 0,0-1-3 16,-4 1 0-16,-2 0-3 0,-2 0 2 0,-1-1-4 15,-5 0 0-15,0 1 0 0,-6 1 0 0,3 1-2 0,-3 0-1 16,-3-1-7-16,-1 2 6 0,1 0 1 0,1-1-2 16,-2 0-2-16,-1-1 2 0,1 1-1 0,-1 0 1 15,-2 2-5-15,1 0 3 0,-1-1 2 0,-1 1-2 16,-3 0-2-16,1 1 0 0,2-1-2 0,-3 2 0 15,-5-2 0-15,9 2 2 0,-1 1-4 0,-3-2 5 16,-5-1-3-16,5 1 6 0,-5-1-6 0,0 0-3 0,0 0 6 16,6 1-1-16,-6-1-2 0,0 0-2 15,3 1 6-15,-3-1-2 0,0 0 1 0,0 0-6 16,0 0 5-16,0 0-2 0,0 0 1 0,0 0-1 0,0 0 2 16,0 0 4-16,0 0-5 0,0 0 1 0,0 0-2 15,0 0-1-15,-17-4-1 0,17 4 2 0,-15 0 5 16,10 0-7-16,-7 1 2 0,2 0-1 0,0 0 2 15,-3 0-1-15,0 0-3 0,3 2 1 0,-3-2 4 16,2 1-4-16,-2 0 1 0,-1 3 4 0,-3-2-5 16,0 1 3-16,-1 0 0 0,0 1-3 0,-1-2 3 0,-3 2-6 15,4 0 2-15,-4-4 3 0,2 4-3 0,-8 0 2 16,1 0-3-16,5-2 5 0,2 1-2 16,-6 0 4-16,3-1 0 0,1 0-2 0,2-1-4 0,2 0 2 15,-4 1 2-15,4-1-4 0,1 1 5 0,-1-1 1 16,1 1-3-16,-2-2 1 0,2 1-3 0,2 0 2 15,5-2-9-15,-3 2 7 0,0-2 2 0,4 1 5 16,-4-2-6-16,4 1 0 0,-1-2 1 0,0 0 3 0,0 1-2 16,-1 1-4-16,-1-1 2 0,0 1 4 15,-2 0-4-15,3 1 6 0,-1-2-8 0,-2 2 2 0,3 0-2 16,-2 1 3-16,3-2 5 0,-2 0-6 0,1 2 3 16,-1-1-1-16,-1 1-2 0,2 2 2 15,-2-2-5-15,-1 3 4 0,1-1 0 0,3-1 0 0,-3 1 0 16,2-1 1-16,-2 1 1 0,1 0-1 0,1-1 0 15,-3 2-3-15,1-3 0 0,2 2 8 0,-1 0-8 16,2-3 2-16,-3 3 0 0,3-2 1 0,-2 1 3 16,2-2-8-16,-1 1 6 0,2-1-1 0,-3 2-1 0,3-1 5 15,0-2-5-15,-3 3-3 0,0-1 4 16,-1 2-4-16,2-3 1 0,-2 1 3 0,-1-1-1 0,1 2 4 16,2-1-4-16,-1 0-4 0,-2-1 4 0,-1 1 3 15,-2 2-2-15,-1-1 1 0,3-1-5 0,-3 4 4 16,0-2-2-16,4 0 0 0,0-1-1 0,-3 1 0 15,0-2 1-15,4 2 1 0,-4 3 0 0,2-1 1 16,-2 0-5-16,3-2 9 0,4 0-6 0,-2 2 2 0,2-3 0 16,-4 1-1-16,3 1 3 0,0 4-3 15,0-6 1-15,-1 2 1 0,3 1-4 0,-1-2 1 0,2-3-1 16,5 2-4-16,-3 1 11 0,3-1-2 0,-2-2-3 16,2 1 3-16,3-2-4 0,-6 2-1 0,6-2 2 15,0 0-3-15,-8 2 1 0,8-2 5 0,0 0-5 16,-4 1 3-16,4-1 0 0,0 0-2 0,0 0 0 0,0 0 3 15,0 0-2-15,0 0-3 0,0 0 0 16,17 0 3-16,-8 0 0 0,2 0 2 0,0 0-1 16,1-1-1-16,6-1-1 0,3 2-1 0,7-3 1 0,1 1 6 15,-1 1-4-15,4-5-1 0,3 3 0 0,2-2 0 16,15-2-1-16,-2 0 2 0,2-4 0 0,1 2 2 16,-2 0-4-16,5-2 0 0,-2 2 1 0,3 1 4 15,2 1-2-15,1-3-1 0,-5 1 1 0,4 0 1 16,-3 3-3-16,2 0 6 0,-3 0-3 0,-3 3-6 15,-1 2 3-15,0-3 3 0,-12 3-3 0,-4 2-4 0,2-1 5 16,-1 0 0-16,-4 2-5 0,-1-1 5 16,-2-1-4-16,-10 1 5 0,2 0-5 0,-3-1 6 15,-4 0-5-15,-3 0 1 0,1 0 6 0,-6 0-1 0,3 0-5 16,-5 2 0-16,4-2 5 0,-8 0-5 0,6 0 3 16,-6 0-2-16,0 0 2 0,5-2 4 0,-5 2 0 15,0 0-6-15,0 0 1 0,-13-6 0 0,7 4-2 16,2-2 0-16,-5 2 5 0,3-2-5 0,-6 4-2 15,5-1 0-15,-2-4 7 0,-2 2-5 0,1 1 1 16,0-1 0-16,1 1-2 0,-2 0-3 0,-1-1-3 0,3 2-2 16,0-1-4-16,3 1-1 0,-2-1-3 0,0 0 2 15,1 1 1-15,-1-1-1 0,0 1 0 0,3 0 8 16,-1 0-13-16,-2 0-4 0,8 1-6 0,-10-1-9 16,6 1-11-16,4 0-24 0,-9 0-25 0,9 0-24 15,-7 0-32-15,7 0-39 0,0 0-61 0,-9 0-76 16,6 2-342-16,-1 1-729 0,0 4 322 0</inkml:trace>
  <inkml:trace contextRef="#ctx0" brushRef="#br0" timeOffset="76683.67">2774 11703 87 0,'0'0'125'16,"0"0"-15"-16,0 0-4 0,0 0-6 0,0 0-4 16,4-4-2-16,-4 4-10 0,0 0 3 0,0 0-19 15,4-3-3-15,-4 3-3 0,0 0-6 0,2-2-3 16,-2 2 0-16,8-3-1 0,-4 1 7 0,-4 2-2 16,6-1 2-16,-6 1-5 0,8-1-4 0,-4-1 1 15,1 1 0-15,-5 1-6 0,6-2 1 0,1 0-6 16,-7 2-5-16,6 0-4 0,-6 0-1 0,9-2-1 15,-4-1 0-15,0 0-2 0,-5 3-1 0,9-2-1 0,-4 1-1 16,2 0-2-16,-1-1-3 0,0 2 3 0,1 0-3 16,-2-1 1-16,1-2-4 0,3 3 3 0,-2-2 5 15,0 1-2-15,1 0 3 0,-1 0-1 0,5-1-3 16,-3 1-2-16,2 0 1 0,-3-1-2 0,1-1-1 16,4 1-1-16,-3 0 1 0,2 1-1 15,-1 0 0-15,-3-1-3 0,3 2-1 0,1-1 2 0,-1 1 2 16,0 0-1-16,0 1 1 0,1-1-4 0,0 1 2 15,-1-1 1-15,0 2-1 0,3 1 1 0,-4-3 0 16,3 2-3-16,-3-2 2 0,2 1-1 0,2 2-2 16,-4-2 0-16,7 1-2 0,-7 0 0 0,3-1 0 15,5-1 1-15,-5 1-2 0,4 0 5 0,0-2-2 0,1 4 2 16,2-3-5-16,-3 0 1 0,2 2-1 16,0-2 4-16,2 0-3 0,-1 0 2 0,-1 0 0 15,4 2-2-15,4-2 2 0,-5 0-3 0,0 0 4 0,1 2-4 16,6-2 2-16,-1 3 0 0,4-2 1 0,-4 0 1 15,0 2-4-15,-1-3 3 0,2 0 1 0,2 3-1 16,1-6 4-16,0 5-2 0,0-2 2 0,5 0-1 16,-4 0 5-16,1-2-5 0,4 2 4 0,-1-3-2 15,0 0-1-15,3 1 3 0,-1 0-3 0,15 0 6 16,-14-3-2-16,11 1 2 0,-14 1-3 0,1-1-4 16,0-3 1-16,2 3-2 0,12 1 4 0,-15-5-3 15,2 4-4-15,14-3 3 0,-14 3 0 0,12-6 2 16,-11 2-4-16,11 2-3 0,1-1 3 0,-15-1 1 0,4 3-1 15,10-3-6-15,-10 2 2 0,9 0 2 0,-13 1-6 16,3-2 1-16,-2 4 2 0,1-3-1 16,1 3 0-16,-3 0 2 0,3 1-1 0,-2 0 2 0,-1 2-7 15,0 0 9-15,-1-1-10 0,5 1 1 16,-4-1 3-16,0-1 2 0,-1 4-3 0,-1-7-1 16,0 3 4-16,1 0-6 0,-5 1 4 0,3-1 0 0,-1 3-3 15,1-3 2-15,0-1-1 0,-2 1 0 0,0-3-1 16,4 1 1-16,-3 1 0 0,-2 0 2 0,2 0 0 15,-5-2-1-15,3 5-3 0,-2-1 3 0,-2-2-2 16,4 1 1-16,-1 0 3 0,-2-3-5 0,-1 2 4 16,-4 1 0-16,8 0-1 0,-4-2-3 0,-2 2 6 0,-3-1-2 15,5 1 1-15,-5-1-3 0,6 1 3 16,-9 0-2-16,9-1 0 0,-6 2-2 0,-3 0 3 16,4 0-3-16,0 1-1 0,4-3 5 0,-7 2-3 0,1-3 0 15,2 4 3-15,-2-1-5 0,1 1 8 0,-4-1-7 16,5 0-3-16,-5 0 4 0,5-1 1 15,-5 2-1-15,2-1 1 0,-1 1-1 0,1-2-1 0,-3 2 0 16,3 2 0-16,0-4 0 0,2 4 3 0,-2-4-3 16,1 4-1-16,-2-2 8 0,3 0-4 0,-2 0-2 15,1 0 1-15,0 0 0 0,-2-2 0 0,3 4-4 16,5-4 4-16,-3 1-3 0,3 2 5 0,-6 1-2 16,5-5-3-16,-4 4 3 0,1 1 1 0,-2-2-4 15,5-2 5-15,-4 2-2 0,1-1-1 0,-1 0-1 16,-3 2-1-16,4-3 2 0,-1 3 2 0,-2-1-3 15,3-1 2-15,-1-3-2 0,-2 3-1 0,2 1 4 16,1 0-1-16,-2-2-4 0,-1-1 6 0,2 2-4 16,-2 1-1-16,1-1 5 0,-1 0-5 0,-1 1 3 15,3-2-1-15,-4 1-1 0,4 0 1 0,-3 0 3 16,-1 1 0-16,0 0 1 0,-4-5-5 0,5 5 2 0,-1-1-3 16,0 1 6-16,-2 0-3 0,-4 0-1 0,2-1 1 15,-1 1 0-15,-1-1 0 0,1 1 1 0,-1-2-1 16,-1 2-3-16,2 0 4 0,-5-1-4 0,3 2-1 15,-3-2 2-15,-1 1-3 0,-7 0 4 0,14 0 3 16,-9 1-4-16,1-3-1 0,-6 2 2 0,10 0 1 16,-6 1 0-16,-4-1-1 0,10 0 5 0,-10 0-2 15,5-1 10-15,-5 1 6 0,0 0 8 0,0 0 10 16,6 1 6-16,-6-1 14 0,0 0-5 0,0 0 9 0,0 0-3 16,0 0 2-16,0 0-2 0,0 0 6 0,3 3-11 15,-3-3-1-15,0 0-2 0,0 0 0 16,0 0-7-16,0 0 9 0,0 0-11 0,0 0-3 0,0 0-8 15,0 0 2-15,0 0-6 0,0 0 7 0,0 0-13 16,0 0 0-16,0 0-3 0,0 0-2 0,0 0 1 16,0 0-3-16,0 0-1 0,0 0-2 0,0 0 2 15,0 0-6-15,0 0 0 0,0 0-4 0,0 0 2 16,0 0 2-16,0 0-2 0,0 0 1 0,0 0-2 16,0 0 1-16,0 0-3 0,0 0-3 0,0 0 3 15,0 0 0-15,0 0 3 0,0 0-4 0,0 0 2 16,0 0-3-16,0 0-4 0,9-3 5 0,-9 3 4 0,0 0-3 15,0 0-2-15,0 0 0 0,0 0 1 16,0 0-2-16,0 0 1 0,0 0-2 0,0 0 0 16,0 0 0-16,0 0 9 0,0 0-1 0,0 0-8 0,0 0 7 15,0 0-3-15,0 0-1 0,0 0 0 16,0 0 0-16,0 0-3 0,0 0 6 0,0 0-1 0,0 0 1 16,0 0-2-16,0-4 3 0,0 4-6 0,0 0 8 15,0 0-5-15,0 0 0 0,0 0 1 0,0 0-5 16,0 0 1-16,0 0 1 0,0 0 0 0,0 0 3 15,0 0-2-15,0 0 1 0,0 0-5 0,0 0 1 16,0 0 5-16,0 0-1 0,0 0-4 0,0 0 6 16,0 0-9-16,0 0 4 0,0 0-1 0,0 0 2 0,0 0 1 15,0 0 5-15,0 0-8 0,0 0 5 16,0 0-7-16,0 0-2 0,0 0 7 0,0 0-2 16,0 0-3-16,0 0 5 0,0 0-5 0,0 0 5 0,0 0-2 15,0 0 2-15,0 0 0 0,0 0 1 16,0 0-2-16,0 0 0 0,0 0-5 0,0 0 3 0,0 0 5 15,0 0-2-15,0 0 0 0,0 0-6 0,0 0 5 16,0 0-3-16,0 0 1 0,0 0 2 0,0 0-4 16,0 0 5-16,0 0-4 0,0 0 6 0,0 0-4 15,0 0-2-15,0 0 4 0,0 0-1 0,0 0 2 16,0 0-1-16,0 0-3 0,0 0 3 0,0 0-1 16,0 0 2-16,0 0-3 0,0 0-1 0,0 0 0 15,0 0 4-15,0 0-4 0,0 0 2 0,0 0-1 0,0 0 3 16,0 0-4-16,0 0 2 0,0 0 1 15,0 0-4-15,0 0 4 0,0 0-1 0,0 0 1 16,0 0 3-16,0 0-4 0,0 0-3 0,0 0 5 0,0 0-3 16,0 0-1-16,0 0-1 0,0 0 0 15,0 0 7-15,0 0-6 0,0 0 1 0,0 0-1 0,0 0 1 16,0 0-1-16,0 0 0 0,0 0-1 0,0 0 1 16,0 0 2-16,0 0 1 0,0 0-4 0,0 0-2 15,0 0 2-15,0 0 2 0,0 0 2 0,0 0-2 16,0 0 1-16,0 0-4 0,0 0 4 0,0 0 0 15,0 0 1-15,0 0-2 0,0 0 1 0,0 0-1 16,0 0 1-16,0 0-4 0,0 0 2 0,0 0 1 16,0 0 0-16,0 0-2 0,0 0-3 0,0 0 5 15,0 0 2-15,0 0-2 0,0 0-1 0,0 0 3 16,0 0 3-16,0 0-5 0,0 0-1 0,0 0-4 16,0 0 5-16,0 0-2 0,0 0 0 0,0 0 4 15,0 0-2-15,0 0 0 0,0 0 0 0,0 0 0 0,0 0 1 16,0 0 6-16,0 0-5 0,0 0-2 0,0 0-1 15,0 0-3-15,0 0-1 0,0 0 5 0,0 0 1 16,0 0 2-16,0 0-3 0,0 0 1 0,0 0-2 16,0 0 2-16,0 0-1 0,0 0-3 0,0 0 3 15,0 0 1-15,0 0-2 0,0 0 4 0,0 0-5 16,0 0 1-16,0 0 18 0,0 0-16 0,0 0 1 16,0 0-2-16,0 0-6 0,0 0 6 0,0 0-2 15,0 0 1-15,0 0-6 0,0 0 8 0,0 0-2 16,0 0 4-16,0 0-5 0,0 0 3 0,0 0 0 0,0 0 3 15,0 0-2-15,0 0-3 0,0 0 2 16,0 0 0-16,0 0 0 0,0 0-3 0,0 0 6 0,0 0-4 16,0 0-3-16,0 0 3 0,0 0 2 0,0 0-2 15,0 0-3-15,0 0 3 0,0 0 1 0,0 0 1 16,0 0-3-16,0 0 1 0,0 0 2 0,0 0 1 16,0 0-3-16,0 0-1 0,0 0 0 0,0 0 0 15,0 0 1-15,0 0 0 0,0 0 2 0,0 0-1 16,0 0-2-16,0 0 2 0,0 0 1 0,0 0-1 15,0 0 2-15,0 0-1 0,0 0 3 0,0 0-7 16,0 0 0-16,0 0 3 0,0 0-4 0,0 0 3 16,0 0 2-16,0 0-4 0,0 0 4 0,0 0-4 15,0 0 4-15,0 0-4 0,0 0 4 0,0 0-2 16,0 0 2-16,0 0-4 0,0 0 5 0,0 0-3 16,0 0 2-16,0 0 1 0,0 0-3 0,0 0-1 0,0 0 1 15,0 0 2-15,0 0-3 0,0 0 0 0,0 0 1 16,0 0 2-16,0 0-3 0,0 0 4 0,0 0 2 15,0 0-3-15,0 0-1 0,0 0-2 0,0 0-1 16,0 0 4-16,0 0-2 0,0 0-2 0,0 0 0 16,0 0 5-16,0 0-3 0,0 0-3 0,0 0 0 15,0 0 2-15,0 0 7 0,0 0-6 0,0 0 1 16,0 0-1-16,0 0 1 0,0 0-3 0,0 0-2 16,0 0 3-16,0 0 3 0,0 0 12 0,0 0-12 15,0 0-6-15,0 0 6 0,0 0 1 0,0 0-4 16,0 0 1-16,0 0 2 0,0 0 0 0,0 0 3 15,0 0-5-15,0 0 1 0,0 0-3 0,0 0 6 0,0 0-7 16,0 0 1-16,0 0 1 0,0 0 5 16,0 0-5-16,0 0 1 0,0 0-1 0,0 0 6 0,0 0-3 15,0 0-1-15,0 0 0 0,0 0-2 0,-17 0 0 16,17 0-3-16,0 0 3 0,0 0-2 0,0 0 0 16,0 0-8-16,-2-4-13 0,2 4-9 0,0 0-11 15,-2-4-24-15,2 4-11 0,-2-4-14 0,2 0-11 16,0 4-17-16,-3-7-4 0,3 7-29 0,5-6-16 15,-2 0-32-15,3 1-48 0,2 0-67 0,2-1-269 16,-1 0-633-16,4 1 281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07:28.1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7518 6354 62 0,'-4'-2'177'0,"4"2"-12"0,0 0-8 0,0 0-9 15,0 0-7-15,1 16-9 0,-1-5-7 0,0 4-5 16,3 2 2-16,0 7-4 0,-1 4 2 0,-2 3-7 16,4 0-1-16,-4 5 2 0,5 12-1 0,0 1 1 15,-1-1-3-15,0-1 1 0,1 7 1 0,0-1-4 16,-1-2-4-16,-3 2-10 0,-1 0 4 0,8 0-10 16,-7 1 1-16,0-3-10 0,2 2-7 0,-2-3-5 15,2-3-2-15,-2 0-9 0,-1-11-3 0,0 1-10 0,0-3 5 16,0 14-7-16,0-11-5 0,-1-4-1 0,2-1-7 15,2 0 2-15,-2-5-3 0,-1 2-3 0,4-4 3 16,-4-7-6-16,1 1-7 0,2-1 4 0,-1-2-3 16,-2-3 0-16,3-1-3 0,-3-2-1 0,2-1-12 15,-2 1 11-15,0-3 3 0,0-2-9 0,0 2 4 16,0-1-6-16,0-2 6 0,0-1-4 0,3 0 2 16,-3-3-3-16,0 0 2 0,-3 6 0 0,3-6 1 15,0 0-3-15,0 0 1 0,0 3-10 0,0-3 14 16,0 0-4-16,0 0-3 0,0 0 2 0,0 0-4 0,0 0 5 15,0 0-4-15,7-10 1 0,-7 10-2 0,2-5 2 16,1 4 2-16,-3 1-2 0,7-3 1 0,-3 0-4 16,3 0 3-16,-1 2-2 0,3 0 2 0,1-2 0 15,3 1-5-15,0 0 3 0,6 2 1 0,-2 0 1 16,3 0-5-16,3 0 6 0,-3 0-3 0,1-2 0 16,10 2 1-16,-2-1-1 0,0 1 0 0,2 0-1 15,1 0 3-15,0 0-2 0,0 0 3 0,0 0-4 16,0 3 1-16,6-3 3 0,-1 7-2 0,13 1 2 0,1-2-4 15,-12 2 3-15,12-1-5 0,-14 1 4 16,15 0-1-16,-15 1-3 0,14 0 6 0,-2 3-5 0,2-1-2 16,-14-2 4-16,0-2 0 0,1 0 6 0,1 1-2 15,-1-1-3-15,13-1 0 0,-11 1 4 0,11-2-7 16,-15-1 1-16,2 1 3 0,17-1 1 0,-4 0-5 16,-14-2 2-16,3 0 5 0,-2 2 1 0,4-1-3 15,10 0-9-15,0-1 3 0,-15 0 6 0,4 2 0 16,-3 1 1-16,2-3-2 0,-3 1 3 0,0-1 5 15,-3 0-12-15,0 3 4 0,-3-1-3 0,3 0 2 16,-5 0-2-16,0 0-2 0,-8-2 2 0,6 2 2 0,0 1-2 16,-10-3 5-16,2 0-2 0,-2 1 0 0,3-2-2 15,-4 0 1-15,1 0-1 0,1-1 0 0,-4 0 0 16,0 1 3-16,1-1-5 0,-2-1 0 0,0 0 4 16,-1 1-5-16,1-2 3 0,1-1 2 0,-5 1 2 15,4 0-4-15,-3-1 0 0,2 2-2 0,-3-2 1 16,-2 2 6-16,1-1-5 0,-3 1 2 0,-1 0 1 15,1-1-2-15,-5 2 3 0,9-1 0 0,-9 1 0 16,5-1 3-16,-5 1-3 0,0 0 1 0,5-1-2 16,-5 1 0-16,0 0-2 0,0 0 2 0,0 0 1 0,0 0-5 15,3-2 2-15,-3 2 4 0,0 0-3 0,0 0 9 16,0 0-7-16,0 0 2 0,-8-8-2 0,8 5-2 16,-3-2 2-16,2-1-6 0,-1-1 6 0,-2-3 0 15,0-1-10-15,3-6 7 0,-3-1-4 0,0-1-1 16,-1-8 6-16,1 0-2 0,4-3-1 0,-1 0 2 15,-3-4 1-15,4 1 1 0,-5-11-5 0,4 9-4 16,-3-16 2-16,4 2 5 0,0 1-5 0,0 3-1 16,-3-4-4-16,3 3-1 0,0-3 7 0,-1 4-4 0,2-3 3 15,3-1 3-15,-4 2-1 0,4 1 1 16,-4-1-4-16,4 10 4 0,-4 1-7 0,-4-12 6 0,4 13-4 16,-1 0-3-16,1 1 3 0,-3-12-3 0,2 10 5 15,-4 1 0-15,-2 1-6 0,2-2 5 16,-1 2-4-16,0 0 4 0,0 5-6 0,1-1 3 0,-3 0 4 15,-2 3-5-15,7 0 6 0,-4 4 1 0,-2 3 2 16,5 2-6-16,-5-1-2 0,4 4 1 0,-1 0 4 16,1 4-1-16,-3 0 3 0,-3-1-7 0,3 3 5 15,0 2 0-15,-1-2 2 0,2 3 2 0,-2-1-5 16,1 1 3-16,-1 0-1 0,0 2-2 0,0 0-2 16,-1 1 7-16,0 0-2 0,-1 0 2 0,0 1 2 15,-2-3-3-15,2 3-2 0,-5 1 5 0,0-2-5 0,-3 1 1 16,-2 1 0-16,1-1-4 0,-7-2 4 0,-4 3 4 15,3-4-5-15,-3 3 3 0,2 1-3 0,-4-4-3 16,-1 4 7-16,0-2-1 0,0 0-5 0,-1-1-1 16,-2 3 2-16,0-1 2 0,0-1-1 0,-14 2 2 15,12 1-3-15,-13-1 2 0,14-1 2 0,-1 5 4 16,0-3-9-16,-14-1 7 0,13 1-6 0,1 0 7 16,-12-2 0-16,13 2-4 0,-16 0-6 0,4 0 6 0,-1 2-1 15,10-4 0-15,-10 4-2 0,0-1-2 0,-2 0-1 16,15-2 6-16,-14 1-6 0,-2-1 10 0,-1-1 1 15,4 2-7-15,10 0-1 0,0 0 1 0,1 0 3 16,2 0-4-16,0-1 7 0,0 0-5 0,2 0 1 16,-3-4-2-16,5 2-2 0,1 0 1 0,1-1-1 15,5 3-9-15,6-1 2 0,0-2-8 0,-1 3-3 16,3-1 1-16,-3 1-16 0,3 1-11 0,1-1-11 16,2 2-11-16,1 0-9 0,3 0-3 0,0 0-11 0,0 2-32 15,5-3-1-15,-1 1-17 0,2 2-28 16,2-2-35-16,1 2-228 0,0-1-471 0,3-2 209 0</inkml:trace>
  <inkml:trace contextRef="#ctx0" brushRef="#br0" timeOffset="2038.5">13484 6304 80 0,'0'0'143'0,"0"-5"-6"0,0 5-6 0,0 0 5 0,0 0 2 15,0 0-5-15,0 0-4 0,4 11 3 16,-4-1-8-16,0 1 11 0,2 4-7 0,1 2-10 0,1 8-4 15,-2 3 0-15,3 4-4 0,3 14-2 0,-3-10-1 16,3 15-13-16,-6 2 3 0,1-1-4 0,3 5-1 16,-2 1-1-16,-2 2-3 0,5 0-1 0,-5 0-1 15,7 23-5-15,-5-30 4 0,1-2-1 0,0-1-5 16,-1-12-5-16,-2-3-4 0,3-2 3 0,1-1-15 16,-2-2 7-16,2-1-8 0,2-3-4 0,-3-2-8 15,-1-7-10-15,1 0 2 0,-1-6 2 0,3 4-8 0,0-4-10 16,-2 0 6-16,0-2-11 0,4-1 6 0,-4 3-4 15,4-3-2-15,3 5 2 0,-2-3-6 0,3 1 0 16,1 1 3-16,1-1-2 0,0 3-4 16,6 3-4-16,1 2 5 0,-1 0-1 0,-1 3-3 0,1-1-1 15,2-3-2-15,-2 2-1 0,-1-3-4 0,0 0 11 16,1-1-2-16,-6-4-5 0,1-2 7 0,0 2-1 16,-2-4-7-16,-1-1 6 0,0-1-2 0,-3-2 4 15,-4 0-4-15,2 0 2 0,-3-2 8 0,-1 0 1 0,4 1 15 16,-6 0 9-16,2-1 4 0,-4-2 5 15,0 0 7-15,0 0-1 0,0 0-8 0,0 0-2 16,0 0-5-16,0 0-6 0,0 0 5 0,-6-13-16 0,1 9 9 16,2-1-5-16,-2 0-6 0,1 1-2 0,0-2-1 15,-1-2-7-15,1 1 0 0,-1 1 6 0,2 1-11 16,0-2 7-16,-1 2-7 0,0 0 4 0,2-2-9 16,-1 0 3-16,-1 1 4 0,0 0-13 0,2 0-9 15,-2-1-1-15,0 0-19 0,0-2-21 0,1 3-13 16,1-1-14-16,-3-1-9 0,1 1-32 0,-3-2-18 15,-1 1-21-15,2-1-25 0,-2 0-22 0,-1-3-28 0,1 6-35 16,1-6-26-16,-2 6-196 0,-4-7-535 0,0 2 236 16</inkml:trace>
  <inkml:trace contextRef="#ctx0" brushRef="#br0" timeOffset="3250.61">13694 6339 153 0,'0'0'162'0,"0"0"-4"15,0 0-4-15,0 0-7 0,0 0-10 0,0 0-12 16,0 0-11-16,2 8-8 0,-5 1-3 0,1 2-4 16,-2 0-3-16,4 8-3 0,-5 6 2 0,0 3-1 15,1 0 1-15,0 3 3 0,-1 3-4 0,-4 11-2 16,5-10-2-16,-5 13-5 0,4 1 0 0,0 4-4 0,-4-1-6 16,5-2 4-16,-1 2-4 0,1 0-1 15,0-3-2-15,0 4 1 0,-2-3-3 0,5 1 1 0,1 0-1 16,0-3-4-16,-3 0 0 0,3-12-12 0,0 11 7 15,-1-11-3-15,2 10-3 0,2-13-4 0,-2 1-5 16,2 2-10-16,-1-2-2 0,2-1-3 0,1-3 11 16,-1 0-3-16,1-2-11 0,-1-2-4 0,0-7 2 15,2 1-2-15,-2-1-5 0,1-2-2 0,0 0 0 16,-1-2 0-16,0-4 4 0,2 0-5 0,-2-3 0 16,0 2 1-16,1-2-1 0,2-1-1 0,-4 0-8 0,0-2 11 15,2 1-3-15,0-2-4 0,0-2-3 0,-1-1 0 16,0 2-2-16,4-3 6 0,0-1-8 0,3 1 9 15,0-3-10-15,3 1 5 0,2-3-2 0,4 0-1 16,-1-1-3-16,3 2 0 0,0-2 4 0,7 2 1 16,2-2-1-16,1 4 2 0,-2-1-5 0,2 1 3 15,3 2-4-15,-2-3-2 0,3 3 9 0,6-1-7 16,9 0 6-16,0 0-1 0,-11 1 2 0,-1 0 2 16,0-2-6-16,13 0 4 0,-11 1-1 0,10-4-5 0,-11 1 5 15,12 0-9-15,-2 1 1 0,4-4 6 16,-3 1 9-16,-13 4-10 0,15-1 4 0,-3-2 9 0,-10 1-13 15,14-2-3-15,2 3-4 0,-1 1 1 0,3-7 1 16,-3 9 2-16,-3-3-1 0,3 1 4 0,-4-2-6 16,0 3 6-16,-10-1-5 0,9 2 3 0,-14-1-1 15,1 0-8-15,-4 0 8 0,-2 0 3 0,-3-2-4 16,-8 1 3-16,1 0-4 0,-3 1 0 0,-2 1 4 16,0-3-4-16,-5 2 8 0,-3-1-10 0,-2 2 6 15,3-2 0-15,-4 1 1 0,-1-4 4 0,0 1 7 0,0-2-13 16,-3 1 0-16,3-5 1 0,-4 0-2 0,4-2-4 15,-8-5 0-15,4-1 7 0,0-1-1 0,-4-9-1 16,3 1-4-16,-3 0 3 0,0-5-3 0,4-2-4 16,-4 0 2-16,4-1 0 0,-1-1 8 0,1-11-1 15,1-6-11-15,2 4-11 0,-2 1 3 0,3-5 7 16,0 1-2-16,-3 2-5 0,7-3 0 0,-5 4 4 16,4 1 3-16,-2-1 5 0,-1-4-4 0,1 1-2 0,-1 3 4 15,5-2-3-15,-4 1-5 0,0 3 6 16,0-1-3-16,-1 13 6 0,-4 0 1 0,3 1 0 15,-3 1-8-15,0 4 7 0,-4 0-1 0,1 4 3 0,1 7-3 16,-4 1 5-16,0 3-6 0,-4-1 7 16,5 7 0-16,-3-5 7 0,-1 4-13 0,-5 2 0 0,1-2 10 15,-3 3 3-15,-1-1-18 0,-1 2 8 0,-2 1-4 16,-3 3 2-16,-5-2 0 0,-2 3 0 0,-2 1 1 16,-2-2 1-16,-5 2 3 0,1 1-1 0,-13-1-8 15,0 2 14-15,-3-2-6 0,2 2 4 0,-3-2-3 16,2 1-2-16,-3-2-3 0,6 1 0 0,-5 1 3 0,2 0-2 15,-1-4-1-15,-5 0 0 0,3 4 3 16,-3 0-4-16,3 0 2 0,-5-1 1 0,3 1-3 16,-2 0-6-16,0 1 9 0,-6 3 2 0,-1 1 0 0,3 0-2 15,0 1-11-15,3 1 16 0,-3 0-5 0,-1 3 2 16,2-3-4-16,2 1-10 0,3-2-4 0,5-1-5 16,4 4-4-16,13-4-7 0,2-1-18 0,3-1-12 15,3-1-21-15,9 0-26 0,4-1-37 0,4-2-47 16,4-1-47-16,4 0-293 0,3 0-579 0,0 0 257 15</inkml:trace>
  <inkml:trace contextRef="#ctx0" brushRef="#br0" timeOffset="4221.13">16716 6888 9 0,'13'0'156'0,"7"1"-4"0,-2-2 6 0,11 3-8 16,8-1-4-16,0 0 3 0,3-2-5 0,16 2-3 15,2 3-5-15,-1-4-4 0,3-1-11 0,2-3-7 0,0 5-5 16,6-1-7-16,21 0-13 0,-27 0-4 0,-1 3-5 16,7-3-10-16,27 1-5 0,-33 1-7 0,3 3-6 15,1 0-4-15,24 3-6 0,-31-2-4 0,-3-2-3 16,-1-2-3-16,-5 4-1 0,-9 0-7 0,-4-5-2 16,-4 3-4-16,-1-3 1 0,-4-1-3 0,-6 4 0 15,-3-4-3-15,-1-1-2 0,-6 3 4 0,-3 0-1 16,-1-1 6-16,-2-2-7 0,-6 1-3 0,5-6 0 15,-3 4-1-15,0-4 0 0,-2 1-1 0,0-1-1 16,-2-1 0-16,1-1-4 0,-3-3 0 0,0 0-1 0,0 0 0 16,-1-4 0-16,-1 3-6 0,0-3-9 0,-1-2-1 15,1 3-3-15,-1-2-10 0,0 0-4 0,-1 0-4 16,-1 0 1-16,0 1-1 0,0 2-1 0,2 2 3 16,0 0 5-16,-3 2 4 0,2 1 1 0,3 0 2 15,-3 2 4-15,3 2 1 0,-3-1 8 0,2 2 4 16,1 2 3-16,0-1 5 0,1 0 7 0,4 2 19 15,-10 0-1-15,10 0 5 0,-8 2 2 0,8-2-8 0,-6 2 5 16,5-1 2-16,1-1-1 0,0 8-2 0,0-3 7 16,1 0-2-16,3 0 2 0,0 2-1 15,1 1-4-15,5 1-2 0,-2 0-5 0,3 2 2 0,3 3-2 16,-1-2-3-16,2 1-4 0,7 2 0 0,-7-3-2 16,2-1 1-16,0-2-4 0,-2 2-5 0,0 0 0 15,-2 0 4-15,1-1 0 0,-5-2-5 0,-2 3-3 16,-4-4 4-16,-3 4 8 0,-1-2 16 0,-3 3 11 15,-5 5 15-15,-5-2 7 0,-4 9 4 0,-2-3 6 16,-1 4 0-16,-3 1 1 0,-1-4 2 0,-1 3-3 16,2 2-5-16,3-4-3 0,0-1-12 0,0-3-13 0,8-4 2 15,4 0-13-15,2-7-24 0,2 2-34 0,1-3-49 16,1 1-49-16,3-2-57 0,0-1-61 16,3-2-71-16,2-1-247 0,-5-2-605 0,14-2 267 0</inkml:trace>
  <inkml:trace contextRef="#ctx0" brushRef="#br0" timeOffset="5154.93">19724 6252 84 0,'12'5'219'16,"-10"1"10"-16,5 4-12 0,-1 1-4 0,3 14-7 16,-5 2-14-16,-3 5-9 0,4 3-8 0,-4 14-11 0,-1 6-10 15,-1 0-8-15,1 0-8 0,-1 4 0 16,1 25-9-16,-4-24 0 0,7-2-7 0,-1 25-8 16,-2-27-3-16,1-2-8 0,5 2-5 0,-1-4-3 0,4 1-11 15,0-7-5-15,0 0-6 0,2 0-3 0,-2-13-6 16,3 0-3-16,1-3-8 0,2 0 4 0,-1-2-10 15,2 0-7-15,2-6 1 0,-4 0-5 0,0-7-5 16,-1 0-7-16,2 0 9 0,-1-2-11 0,3 0-7 16,-2-2 5-16,3-1-3 0,-2-3 0 0,3 2 1 15,1-5-8-15,8 2-7 0,2-1 10 0,2 0 1 16,1-1-7-16,8-2-1 0,16 0 1 0,1 1 0 16,3-2-4-16,6 3 4 0,27 1-5 0,-4-1 3 15,3 0 1-15,-2-5-8 0,-2 1 9 0,2 0-4 16,5-1 5-16,-3-2-4 0,2 0-1 0,-1 0 3 0,-3 3-1 15,2-6-2-15,-1 3-2 0,-30 0 0 0,3 1 4 16,29-2-8-16,-31 0 6 0,3-1-3 16,0 1 3-16,24 1-6 0,-31-2-6 0,1 0 9 0,-1 1-7 15,-5 1 9-15,-4 1-6 0,-10-1 9 0,-5-1-9 16,1-1 0-16,-4 0-2 0,-2-2 2 0,-4 1 1 16,1-4 0-16,-11-1-4 0,6-7 3 0,-9 5 1 15,-2-4-3-15,1-8 5 0,-4 0-6 0,-1-4-2 16,-4 0-7-16,-1-2 13 0,-3-5-4 0,1-11-2 0,-5-4-2 15,1 1 5-15,-5-3-4 0,3-2 7 16,-7 2-7-16,4-6 0 0,-4 1-7 0,-5-21 13 0,8 25-10 16,-4 0 13-16,-3-1-8 0,1 2-1 0,-1 2 4 15,-2-3 2-15,1 3-1 0,0 3 0 0,-2 0 5 16,-1 2-8-16,2 3 4 0,6 12-4 0,-2 2 3 16,-3 3 3-16,2 2-5 0,-5 1 3 0,2 2 4 15,-1 4-2-15,-3 0 1 0,-3 5-1 0,0-1 0 16,2 4 2-16,-4 0-3 0,-5 0-2 0,1 5 1 15,-4-2 0-15,-3 0 6 0,0 4-2 0,-16 1-6 16,16-1 4-16,-15 1-3 0,-5 1 7 0,-1-3-3 0,-1 6-2 16,-3 0 4-16,0-2-6 0,-29-2-1 15,26 4 8-15,-24 3-3 0,25 0-4 0,-29-3 2 0,1 3 1 16,28 3-5-16,-27 0 0 0,26-2 0 0,-29 0 5 16,5 6-6-16,26-5-4 0,-26 3-1 0,28 0-6 15,0 0-7-15,-4 3-1 0,3-3-7 0,0 3-7 16,7 0-18-16,2-5-11 0,15 2-25 0,3-4-20 15,3 1-28-15,4-2-20 0,8-2-24 0,12-3-30 16,0 0-253-16,6-1-508 0,4 0 225 0</inkml:trace>
  <inkml:trace contextRef="#ctx0" brushRef="#br0" timeOffset="6106.37">23965 6704 134 0,'-8'-1'203'16,"8"1"-16"-16,0 0-3 0,0 0-12 0,0 0-10 15,0 0-2-15,0 0-3 0,29 1-2 0,-12 1 1 16,6-1-9-16,5 2-4 0,7-2-10 0,2 3-4 15,16 2-8-15,2-2-4 0,3 2-13 0,0-3-9 16,6 1-4-16,30 4-10 0,-4-3 4 0,-26 0-16 16,32 0-2-16,-4 5-8 0,-1-2-4 0,-26-6-6 15,31-1-7-15,-31 0-2 0,32-3-7 0,-6 5-5 0,-27-4 4 16,26 0-4-16,-28-4-3 0,0 3-2 0,-2-2-3 16,-2 1-7-16,-4 0 1 0,-14-1-5 0,-6-1-1 15,1 1-2-15,-6 1-6 0,-9 1-4 0,-1 0-5 16,-7 0 0-16,-2-1-3 0,-2-1 0 0,-4 2 1 15,-3-2 1-15,0-1 3 0,-1 5-4 0,-5-10 5 16,1 5 8-16,-6 1 5 0,1-4-5 0,0 0-1 0,-5-2-1 16,0 0-1-16,-4 0-3 0,3-1-1 15,-2-2-3-15,2 0-2 0,-2 1 1 0,2 0-5 0,0-3-3 16,-2-4-1-16,2 6 3 0,3-1 4 0,1 1-3 16,-1 1 1-16,2 3 3 0,-3-1 0 0,4 2 2 15,0 3-2-15,1-1 0 0,-2-1 5 0,5 3 3 16,-1 1 2-16,3 1-2 0,-2 0 3 0,5 2 0 15,-6 0 2-15,6 0 6 0,-3 8 2 0,3-2 1 16,0 1 1-16,4 1 3 0,-1 1-3 0,4-1 3 16,-2 1-3-16,3 0-1 0,1 0 1 0,1-1 1 15,3 2-4-15,-3-2-4 0,7 1 7 0,-3-1-12 0,1 3 4 16,2-4-2-16,2 1 5 0,2-3 1 0,-6 2-4 16,3 2-3-16,-3-2 5 0,2-1 1 15,-6 0 0-15,3 0-6 0,-5 1 3 0,0 1-5 0,-1-3 3 16,-2 3 4-16,-2 2-6 0,-3 0 18 0,-2 0 7 15,-3 2 8-15,-2-4 3 0,-3 7 9 0,-3-2 8 16,-3 1 3-16,2 0 5 0,-8 4 8 0,-1 3-7 16,1 0 0-16,-4 2 0 0,2-1-8 0,1-4-20 15,0 5 15-15,3-4-19 0,1 0 9 0,6-5-12 16,3-2-28-16,2 0-19 0,0-2-31 0,2 3-43 16,1-2-48-16,2-1-54 0,2-3-61 0,4 2-78 0,0-2-209 15,4-3-588-15,1 1 260 0</inkml:trace>
  <inkml:trace contextRef="#ctx0" brushRef="#br0" timeOffset="8953.71">26941 6207 62 0,'1'-3'123'16,"-1"3"-12"-16,0 0-3 0,4-2-6 0,-4 2-2 15,0 0 1-15,0 0-12 0,0 0-1 0,0 0-8 0,0 0-2 16,0 0-11-16,0 0-6 0,0 0 1 0,0 0-5 16,0 0 9-16,0 0-7 0,0 0 0 0,1 9 9 15,-1 0-1-15,3 3 3 0,-3 5-6 0,-1 2 5 16,-1 10 4-16,0 3 7 0,2 15 5 0,-1 1 0 16,-1 3 2-16,-2-1 3 0,6 4-1 0,-5-2 7 15,3-2 0-15,0 3 0 0,0-2-1 0,1-2-6 16,-1-13-4-16,0 10-7 0,0-11 1 0,0-2-10 15,2 1-2-15,-2-1-3 0,0-1-2 0,-3-2-14 0,3 0 1 16,1-2 0-16,-1-3-7 0,3 1 2 16,-2-7-3-16,2 3-5 0,-2-5 0 0,2 2-10 0,-1-2 2 15,2-1 1-15,0-5-7 0,1 2-1 16,0-1-4-16,2-3 2 0,3 5-2 0,1-1-2 0,1-2 5 16,3-2-3-16,0-2-4 0,3 1 3 0,13-2-2 15,-3 0 0-15,7-3-3 0,0 1 6 0,20-1-5 16,-5 0 6-16,8-2-8 0,1 0 4 0,-1 0-5 15,6 0 4-15,26 1 0 0,-30-2-5 0,6 2 7 16,-2 0 0-16,31 5-4 0,-30-3-1 0,27 3 7 16,-27 0-4-16,25-4-1 0,-26 1 0 0,26 4-9 15,-28-4 5-15,-1-1 7 0,2 0-3 0,2-1-4 16,-4 1-4-16,0-3 6 0,0 0-6 0,-1-1 3 0,-4-1-3 16,1-3 4-16,-4-1-3 0,-1-1-4 15,-1-4-3-15,0 2 6 0,-12 0-4 0,-5 0-4 0,2-5-5 16,-4-1 19-16,-1-2-12 0,-5-1-1 0,-1-6 7 15,-4 0-4-15,-3-2 6 0,-5-2-8 0,-3-2 1 16,-6-4-3-16,1 1 3 0,-2-14-1 0,-3 12-5 16,-3-15-1-16,-3 2 2 0,-1 1-1 0,-4-4-6 15,-2 0 0-15,0 0-1 0,-5 1-2 0,4 2 1 16,-6-2-5-16,1 0 7 0,0 2-5 0,-2 2 2 16,1 0 1-16,-1 0-1 0,2 3 7 0,5 11-6 0,-4 2 8 15,2-4 1-15,0 3 0 0,0-3 0 16,2 4-2-16,-3-2 0 0,2 3 6 0,3 3-4 0,-3-1 4 15,1 0 1-15,0 4-5 0,1 0 0 0,-1 1 4 16,2 6-1-16,-2 0-3 0,0 1 3 0,1 1 0 16,-1 1 1-16,-7-4 2 0,1 3-9 0,3 3-2 15,-4-3 6-15,2 3-1 0,-5-2 2 0,-2 2-4 16,-1-2 0-16,-3 3 0 0,0-2 0 0,1 3-4 16,-6-3 0-16,1 0 0 0,-2 2-8 0,-13-5-3 15,0 2 1-15,-1-1-1 0,-4 1-3 0,-1 2 1 0,-1 5-9 16,1 0 4-16,-4 2-4 0,3 6 2 0,-7 1-5 15,3 5 3-15,-1 4-5 0,-4 5-1 16,-22 6-2-16,29-5 0 0,-3 2 1 0,5 1-7 0,-2 0-1 16,7-3-5-16,15-3-4 0,-2-2-10 0,5-2-19 15,6-2-15-15,8 1-33 0,6-6-42 0,5-1-61 16,4-1-155-16,2 1-425 0,2-3 188 0</inkml:trace>
  <inkml:trace contextRef="#ctx0" brushRef="#br0" timeOffset="9978.71">29792 6535 144 0,'-7'0'185'0,"0"1"-6"0,-1 1-9 16,1-2 0-16,1 1-6 0,-1 0-6 0,2 0-8 0,5-1-18 16,-8 0 0-16,8 0-15 0,-10 0-8 0,10 0-14 15,0 0-12-15,-6 2 1 0,6-2-11 0,0 0-6 16,0 0-6-16,0 0-3 0,0 0-7 0,0 0-4 16,0 0-4-16,0 0 3 0,0 0 5 0,20 0 3 15,-6-2-1-15,0 4-2 0,4-2-1 0,1-3-2 16,3 2-2-16,1 0-3 0,5 1-3 0,0-3-4 15,3 2-2-15,-3-3-6 0,5 4 3 0,-2 1-5 16,0-1 4-16,1 3 0 0,2-2-3 0,-6 3-1 16,7 1-5-16,-3-1-3 0,2 0 1 0,-2 0-2 15,1 1-1-15,-6-1 1 0,5-1-1 0,1 0-6 16,-7-1 3-16,5-2-1 0,-10 1 2 0,0 2-7 0,-1-6 1 16,-1 3 0-16,2-1-6 0,-8 1 4 0,-2-2 0 15,1 1 2-15,-3-2 1 0,-3 1-3 0,2 0 2 16,-3-2-3-16,-3 1-2 0,3-1 3 0,-2-3 2 15,-2 2-8-15,3-2 1 0,-1-1 1 0,-2 1 1 16,0-3-3-16,-1 2 3 0,0-1-2 0,2-1 1 16,-4 0-4-16,-1-1 1 0,-1 0-1 0,0-2-2 15,-5-1-1-15,4 3 3 0,-5-4-4 0,2 2-1 16,-4-2-1-16,-2 1 1 0,5 1 3 0,0 4-2 0,-2-3 3 16,-1 0-5-16,3 2 4 0,-1 2-1 0,1 2 1 15,-2 0 6-15,2-1 6 0,0 3-2 0,0 2 4 16,1-1 5-16,3 1-1 0,1-1 6 0,-1 0-3 15,1 2 5-15,4 1-2 0,-6-3-3 0,6 3 3 16,-6 6 0-16,3-3 2 0,2 0-4 0,1 1-2 16,0-4 3-16,1 9-3 0,4-4-5 0,-2 0-1 15,0 5 2-15,4-1-2 0,1 1 2 0,-1-1 1 16,5 0-8-16,1 3 5 0,4-2-5 0,-2 3-1 16,2-2 7-16,6 2-4 0,-5-1-2 0,1 0 1 15,-3 0-1-15,0-1 1 0,-3 3-3 0,1-2-2 0,-5-3 7 16,-1 1-7-16,-2 0-1 0,-3 0 3 15,-1 2 1-15,-4 0 3 0,-5 4 3 0,-2 0 7 16,-2 2 16-16,-10 1 7 0,1 0 10 0,-2-1 2 0,2-1 3 16,-2-2 4-16,4-1-4 0,-1 2-4 0,4-4-10 15,1 1 8-15,1-2-14 0,3-4-5 0,3 0-16 16,2-1-27-16,1-4-39 0,2 4-42 0,2 0-47 16,2 0-63-16,2-4-58 0,4 1-62 0,2 2-237 15,9-3-606-15,0 1 268 0</inkml:trace>
  <inkml:trace contextRef="#ctx0" brushRef="#br0" timeOffset="10588.39">30857 7165 1 0,'-3'-9'140'15,"3"-4"-8"-15,-1-2-6 0,0-3-11 0,1-2-3 0,2-5-13 16,0-1-9-16,1 0-1 0,1-2-3 0,-1-3-3 16,2 3 1-16,3-3 0 0,-5 1-8 0,1 0 5 15,1-3 0-15,-2 4-1 0,1-3 2 0,1 2-3 16,-1 3-9-16,-2 0 4 0,1-1-5 0,-1 1-1 15,-2 8-1-15,0-7-2 0,2 0-4 0,-2 7 0 16,2 0-5-16,-3 1-2 0,1 0 2 0,1 6-4 16,2 0-3-16,-1-3-1 0,0 7-6 0,0 1-5 15,0 0-1-15,0 2-1 0,1 2 4 0,0 0 10 0,-3 3 8 16,0 0 3-16,9 6 5 0,-4 6 3 16,3 3-4-16,-1 13-5 0,4-2 6 0,-2 4-2 15,-3 3 5-15,6-1-4 0,-2 3-2 0,3-1 2 0,0-2-4 16,0 3-3-16,3-3-1 0,2 11-4 0,-1-10 7 15,-1-5-6-15,3 0 8 0,-1 0-17 0,0-2 4 16,3-1-3-16,-1-3-9 0,-2-4 0 0,0 2 5 16,-7-8-10-16,3 2-4 0,-3-7 4 0,-1-1-2 15,1-1-3-15,-2-3 0 0,2-2-1 0,-1-2-3 16,0-7-5-16,2-3-1 0,-2-2 3 0,2-12-4 16,1 0-11-16,0-3 3 0,-7-1-6 0,3-3-3 15,0-2-4-15,-1-16-3 0,-2 0-4 0,-2 1-3 16,-4-3 2-16,0 2-2 0,0-2-2 0,3 3 7 15,-3-2-9-15,-3 3 1 0,6 5-5 0,-10 12 4 16,6 3 2-16,-3 10 4 0,4 1-6 0,-4 2-3 16,3 3-10-16,-3 5-12 0,3 0-19 0,-3 3-19 0,4 0-22 15,-5 1-21-15,5 4-18 0,0 0-28 16,0 0-30-16,0 0-26 0,-1 14-35 0,2-4-202 0,3-2-502 16,1 2 223-16</inkml:trace>
  <inkml:trace contextRef="#ctx0" brushRef="#br0" timeOffset="11088.7">31711 6353 81 0,'0'0'218'0,"0"0"-11"0,0 0-14 0,-11 5-8 15,11-5-8-15,0 0-16 0,-2 3-9 0,1 3-9 0,-2-2-13 16,3 3-1-16,-4 3-5 0,4 2-5 15,0 3-10-15,0 5-2 0,0 6 0 0,3 1 2 16,-1 0-7-16,0-3-2 0,1 2-5 0,1 0-6 0,0-2-6 16,2 4 4-16,-4-3-12 0,2-7-9 15,-3 2 4-15,3 5-2 0,-2-8-5 0,1 1-3 16,-2-5-14-16,2-1 2 0,2-2-6 0,-4 1-3 0,1-1-10 16,1-3 8-16,1-2-7 0,-3-1-8 15,4-3 4-15,1 0-1 0,-1-1-10 0,-5 0-2 0,12-6-11 16,-3 0-11-16,0-4-15 0,1-4-8 0,-1 0-7 15,3-3-2-15,-2 2 3 0,-1-4 5 0,-2 2 2 16,5-7 2-16,-3-3 0 0,0 3 8 0,-4 5 4 16,3 1 3-16,-2 1 9 0,-2 5 0 0,1 1 1 15,-2 4 1-15,-2 0 10 0,2 1 1 0,-1 2 10 16,1 3 6-16,-3 1 7 0,0 0 0 0,9 8-2 0,-9 0-5 16,1 1 5-16,2 4 7 0,-2 0-5 0,3 2-6 15,1 1-4-15,-3 2-1 0,3 1-2 16,-1 0-1-16,0-2 0 0,0 1-2 0,-2-1 3 0,2 0-4 15,-1 2-2-15,2-4-1 0,-2 1 2 0,0-6-7 16,0 0-1-16,-1 2 1 0,0-2-9 16,0-1-5-16,2 0-13 0,-3-4-16 0,3 1-18 0,-4 1-14 15,2-3-24-15,-1-2-19 0,0 2-20 0,-1-4-21 16,3 5-21-16,-3-5-24 0,0 0-45 0,0 0-191 16,7-11-468-16,-4 7 208 0</inkml:trace>
  <inkml:trace contextRef="#ctx0" brushRef="#br0" timeOffset="11453.06">32274 6376 97 0,'4'-5'175'0,"0"4"6"16,-3-1-5-16,-1 2 3 0,0 0 1 0,0 0 0 15,0 0-6-15,14 8-3 0,-13 0-12 0,3 2-6 0,-4 0-2 16,4 6-13-16,-4 2-2 0,0 2-7 0,0-1-3 15,0 6-2-15,0 0 1 0,0 2 3 0,-4 2-5 16,0-2 0-16,4-1 0 0,-2 1-9 16,2-7-9-16,-3 4-2 0,-2-3-7 0,2-2-11 0,0-1 7 15,-1 0-2-15,0-1-9 0,0-4-6 0,3-4-2 16,-3 0-5-16,4 0-5 0,-2-2-4 0,0-2-2 16,2-1-7-16,-3 1-7 0,3-1-7 0,-2-1-4 15,2-3-4-15,5 4-1 0,-5-4-9 0,4 1-13 16,1 0 10-16,3-1-18 0,2-2-17 0,4 1-17 15,4-3-9-15,1 2-12 0,3 2 1 0,-4-5-15 16,4-1-6-16,5 0-22 0,1 1-16 0,-7 3-15 16,6-1-9-16,3 3-7 0,-2-5-10 0,-8 2-5 15,1 1-6-15,-2 1-11 0,0-3 5 0,3-1-20 0,-6 2-11 16,-5 1-199-16,1 0-438 0,-4 0 195 0</inkml:trace>
  <inkml:trace contextRef="#ctx0" brushRef="#br0" timeOffset="11812.7">32890 6293 90 0,'0'0'239'0,"0"0"-5"0,0 0-5 0,0 0 1 15,0 0-3-15,23 29-2 0,-23-29-8 0,4 28-7 16,-1-8-6-16,-1 5-3 0,-2 1-7 0,0 3-3 16,0-1-3-16,0 1-7 0,-2-2 1 0,0 4-5 15,1-3-8-15,-3 1-1 0,-3-1-11 0,2 1-10 0,3-2-3 16,-2-10-9-16,-1 5-9 0,-3 0-9 0,5-3 2 16,1-6-9-16,-1 3-5 0,3-16-9 15,-2 23-9-15,2-23-7 0,5 18-4 0,-5-18-4 0,9 16-7 16,0-5-3-16,-9-11-7 0,28 9 0 0,-5-5-13 15,7 1-7-15,0-5-5 0,5 0-14 0,17-2-21 16,0-2-30-16,1-2-40 0,1 1-37 0,3-2-50 16,-5 5-52-16,1 1-69 0,-16 2-80 0,2 2-79 15,-4 1-224-15,-3-4-722 0,-4 2 319 0</inkml:trace>
  <inkml:trace contextRef="#ctx0" brushRef="#br0" timeOffset="34991.66">7709 4171 96 0,'-3'-3'177'0,"3"3"-5"0,0 0-10 0,0 0-12 15,0 0-12-15,-1-4-7 0,1 4-9 16,0 0-10-16,0 0-9 0,0 0-8 0,0 0-8 0,1 18-5 16,2-6 2-16,0 7 3 0,2 5 0 0,2 0 1 15,-1 5-3-15,-2 2-2 0,1 4-1 0,4 1-2 16,0 13 1-16,-4-1-5 0,4-13-4 0,0 13-2 16,-3-3-6-16,1-9-5 0,2 11-3 0,-3-1-1 15,2 0-7-15,-3-11-1 0,0 1-1 0,-1-1-6 16,-2-2-2-16,1-1-1 0,2 0-4 0,0-4-2 15,-1-3-4-15,2-6-1 0,0 5 0 0,-1-8-1 16,2 2-5-16,1-2-2 0,-4-4 0 0,1-1-4 0,1-1 0 16,1-2-1-16,-1 1-2 0,0 0 2 0,2-2-2 15,-3-3-1-15,2 2 0 0,-1 0-2 0,3-3-2 16,0 2 0-16,1-1 2 0,0-1-5 0,4 1-1 16,-1-1 2-16,3 0 3 0,0 1-5 0,6-3 3 15,-3 2-1-15,3 2 3 0,7-1-4 0,1 2 0 16,-9-5-1-16,10 0-2 0,2 0 1 0,3 2 1 15,1-1-2-15,0 0 3 0,-1 2-2 0,2-2 0 16,1 1 2-16,-1 0-1 0,3 2-2 0,7 2 1 16,-8-2 2-16,1 1-3 0,10 2 9 0,-11-4-6 0,-3 4-6 15,15 1 7-15,-12-2-2 0,8 4-3 16,2 2-1-16,1 0 2 0,-15-4-2 0,4-1-2 16,-3-3 1-16,1-1-3 0,-4-2 7 0,-2-1-7 0,-1-2 0 15,-3-1 2-15,-8-2-2 0,-1-2-1 0,-4-4 6 16,-1 1-1-16,-2-4-3 0,-6-2 2 0,3-4 4 15,-4-7 0-15,-3 6 0 0,2-5-3 0,-4-2 4 16,-1 2-2-16,1-4-2 0,0 0 1 0,-4 1-4 16,2 0 5-16,-1-3-3 0,-1-1 0 0,-1-1 6 15,1-3-8-15,1 3 0 0,-5-13 2 0,4 12 4 16,-2-2-3-16,2 1-6 0,0 1 3 0,0-2-3 16,-2-10 1-16,1 11-5 0,1 2-2 0,-1-3-5 0,0 2 1 15,1 0 2-15,0-1-5 0,0 0-4 0,-1 0 0 16,0 4 1-16,-2 0-1 0,1-2 1 15,1 6 0-15,1 0 2 0,-4 1 3 0,3 2-1 0,-1 4 2 16,-2 2-4-16,-2-7 1 0,-1 8 3 0,2 2-1 16,-3 1 4-16,-1-3 0 0,2 1 2 0,-1-2 1 15,-2 5 2-15,1 3 1 0,-3-5 1 0,2 1 0 16,1 3 2-16,0-1 1 0,-2 1 0 0,2 1-1 16,0 2 1-16,-2-4 3 0,2 3-2 0,-5 0-1 15,4 0 4-15,2 2-2 0,-3 0 0 0,1-1-1 16,-4 3 2-16,1 0-2 0,-5 1 0 0,3-2 0 15,-8 2 2-15,-3 0 0 0,1 3 0 0,-3 1 0 0,-1 1-1 16,0 1 0-16,-3 0-3 0,-4-2 3 16,1 0 2-16,3 3-1 0,-3 3-1 0,-1-1-2 15,-9 0 0-15,-3 4 5 0,15-1-2 0,-1-4-1 0,3 4-9 16,-2 0-13-16,1-1-6 0,1 1-11 0,3 0-12 16,4 2-13-16,0-3-21 0,1 1-18 0,8-1-17 15,4-2-33-15,-2 3-28 0,7-2-136 0,1-2-345 16,4 1 152-16</inkml:trace>
  <inkml:trace contextRef="#ctx0" brushRef="#br0" timeOffset="35632.62">10143 4202 27 0,'0'0'150'0,"0"0"8"0,0 0-7 16,0 0-5-16,0 0-11 0,0 0-8 0,0 0-9 15,-13 10-10-15,4-3-5 0,0 3-2 0,-3 2-5 16,-1 2-14-16,-4 5 3 0,-3 2-8 0,2 1 1 0,-1 5-2 16,1-5-5-16,1 0-8 0,4-6-6 0,3-1-5 15,-3 1-1-15,4-1-5 0,1 1-5 16,2 2-5-16,3 0-2 0,0-2-4 0,4 1-1 0,1-2-6 15,5 2-5-15,1-2 0 0,3 0 2 0,5-3 0 16,2 0-6-16,6-1 3 0,4 2-3 16,-2-2 1-16,0-1-3 0,3-2-3 0,-3 0 3 0,1-2-4 15,-5-1 1-15,-3-1-2 0,2-1 0 0,-2 1-6 16,-3-2 5-16,-5 2-10 0,-1 0-1 0,-3-2-9 16,-1 0-7-16,-3 3-4 0,0 1-19 0,-2 0-12 15,-1 1-11-15,-2 3-6 0,-2 1-14 0,0-1-31 16,0-1-12-16,-1 2-28 0,-1-1-135 0,-4-1-318 0,3-1 142 15</inkml:trace>
  <inkml:trace contextRef="#ctx0" brushRef="#br0" timeOffset="35940.14">10047 4572 154 0,'-5'2'175'16,"4"1"-27"-16,1-3-6 0,0 0-18 0,0 0-3 0,0 0 0 15,21-3-3-15,-9 0-2 0,6-1-4 16,1-4-2-16,9-3 0 0,4-2-4 0,4-2-9 16,2 6-2-16,13-10-6 0,3 8-6 0,1-7-4 0,2 7-9 15,2-1-3-15,-5 2-15 0,6 3-5 0,1 2 0 16,2 5-4-16,2-2-3 0,3 3-2 15,-4 1-6-15,1 1-3 0,-5 2 2 0,0-3-4 0,-2 3-8 16,-6-3-2-16,-12 1 0 0,-3-2-3 16,1-1-4-16,-1-1-24 0,-7-1-17 0,-1 1-32 0,-10 1-38 15,2-4-55-15,-7 4-234 0,-9 0-421 0,1-1 186 16</inkml:trace>
  <inkml:trace contextRef="#ctx0" brushRef="#br0" timeOffset="36963.97">13426 4141 114 0,'-1'-7'137'0,"-3"1"-1"0,4 0-14 0,0 0 5 15,0 0 1-15,1 2-3 0,2 1-7 16,-2-1-5-16,3 1-3 0,1 2 0 0,-5 1-1 0,14 9-2 16,-5-1-8-16,1 7 7 0,6 8-7 0,-3 8 2 15,2 13-2-15,-1 0-7 0,-1 3-6 0,-6 5 1 16,-2-1-2-16,1 4-2 0,-3 0 4 0,-4-2-4 16,1-3-2-16,0 0 10 0,-2-1-5 0,2-4 4 15,-2-10-8-15,1-1-1 0,-2-2-3 0,3-2-8 16,0 0-3-16,-1-5-10 0,1-5 2 0,3-2-12 15,1-1-7-15,2 0-1 0,2-2 1 0,1-3-3 16,3 1-6-16,6-3-3 0,5 1-3 0,5-2 3 0,-2-2-1 16,6-4-6-16,5 3-1 0,1-5-5 0,13-2 2 15,2 1-1-15,-1-6 1 0,2 5-8 16,3-2 2-16,-5-2 3 0,4 0-6 0,5 2 3 0,-5 0 1 16,2 1-5-16,-3 1 1 0,-3-1-1 0,4 4-1 15,-2 1-1-15,-14 2 2 0,13 0-7 16,-13 1 2-16,-3-2-2 0,3 3 8 0,-5 0 1 0,4 0-9 15,-5-2 6-15,-2-3-7 0,0 2 3 0,-2-1-3 16,-4 1 6-16,-4-2-4 0,-3 0 3 0,0-2-15 16,-6-2 16-16,5-1-1 0,-5-3-2 0,-3 0-2 15,-1 0-2-15,0-4 5 0,1-3-3 0,-1-1-2 16,-4-1-6-16,-1-1 1 0,0-2 0 0,0-8-1 0,-4 2-4 16,-1-4-2-16,-3 1-2 0,0-6-5 15,-4 3-9-15,3-4 3 0,-4-1-4 0,0 0 2 16,0-12-4-16,-5 2 2 0,3-3 0 0,2 14 1 0,-6-12 0 15,3-1-1-15,-2-1 3 0,0 3 5 0,4-1-1 16,-4 12-5-16,-3-10 3 0,4 11 2 0,-1 0 1 16,-1 0 0-16,-1 2 4 0,-1-2 2 0,1 4 3 15,-3 2 1-15,2 2 0 0,-4-2 2 0,2 6 4 16,1 1-3-16,-2 1 0 0,-1 2 1 0,4 5-1 16,2-1 2-16,-6-3 3 0,2 4 0 0,0-4-3 15,1 5 2-15,-6-7-3 0,1 3 2 0,-3 4 2 16,3 0 0-16,-5 0 0 0,0 0 1 0,-4 1-4 15,1 2 0-15,-4 0 4 0,-4 0-5 0,1 5-1 0,-11-6-2 16,-4 5-7-16,14-1 0 0,-13-2-2 16,-2 6-6-16,15-1-2 0,-16 2-7 0,16 0-6 0,-13-1-5 15,16 3-16-15,-1 2-23 0,3-1-15 0,-1 1-16 16,6 3-32-16,3 3-14 0,7 0-32 16,-4 4-161-16,6-2-385 0,6 1 171 0</inkml:trace>
  <inkml:trace contextRef="#ctx0" brushRef="#br0" timeOffset="37856.06">16302 4079 111 0,'-8'-3'151'0,"4"2"-2"0,4 1 0 0,-9-4-6 15,7 3-8-15,2 1-9 0,0 0-9 0,-12 3-15 0,12-3-9 16,-6 4-12-16,3 1-6 0,-2 1-8 16,1 1-4-16,-2 4-7 0,2 0-7 0,-1 6-5 15,-3-3-4-15,-1 2-4 0,1 4 4 0,-3 1-9 0,2-2-6 16,-5 3 2-16,0-1-2 0,3-6-3 0,2 1-3 15,0-3 1-15,0-3 1 0,0 1 3 0,2-4-2 16,1 3-3-16,1-7 2 0,2 2-4 0,-2 1-4 16,3-2-2-16,-2-1-4 0,0 3 1 0,4-3-3 15,0 0-1-15,0-3-4 0,-1 7 3 0,2-4 0 16,3 1-2-16,0-1 3 0,-2 1-2 0,5 0-1 16,-2 1 0-16,4 0 3 0,0 1-2 0,3 0-4 15,0 0 2-15,6 0-1 0,-1 0 5 0,0 2 0 16,5-5-1-16,-4 0 5 0,6 0 6 0,-2 1-4 15,4 3 1-15,2 2 4 0,-3-7-1 0,-4 4-4 16,0-4-1-16,1 4 0 0,-4-3 2 0,-1 1-3 0,-5 2-3 16,1-1-1-16,0-2 0 0,-8 0 1 15,4 3 1-15,-1-4-3 0,-1 1 1 0,-3 0-6 0,0 0-6 16,0-2-9-16,-4-1-8 0,6 3-22 0,-6-3-22 16,0 0-24-16,0 0-31 0,0 0-36 0,0 0-141 15,0 0-325-15,0 0 144 0</inkml:trace>
  <inkml:trace contextRef="#ctx0" brushRef="#br0" timeOffset="38139.14">16294 4378 148 0,'15'0'135'0,"3"-3"2"0,4-2-8 0,9 2-3 16,1-1-7-16,3-2-5 0,4 4-6 0,12-1-7 0,-13 3-6 15,18 0-4-15,-2 0 0 0,6 0-9 0,4 1 0 16,-3-1-7-16,7 0-5 0,-3 3-9 0,31-6-3 16,-31 5-8-16,26-4-10 0,-27-1 1 0,-3-2-6 15,0-1-3-15,-3 2-9 0,-3 1-15 0,-3-6-22 16,-12 4-38-16,-3 1-38 0,-1 1-43 0,-6 0-161 15,-10 3-318-15,-7 3 141 0</inkml:trace>
  <inkml:trace contextRef="#ctx0" brushRef="#br0" timeOffset="39101.18">18795 4014 2 0,'0'0'162'0,"0"-3"-16"16,0 3-8-16,0-8-2 0,0 8-8 0,0 0 4 15,0 0 1-15,0 0-1 0,14 16-6 0,-7 0 10 16,0 12-7-16,3 2-8 0,-2 5 3 0,2 14-18 16,1 5-6-16,-4-1-5 0,1-1 4 0,-3 5-6 15,3 2-1-15,-3-4-1 0,-1 2-1 0,-3-7 3 16,-1 3 1-16,1-4-5 0,-1-2-5 0,-1-12-1 15,0-1-2-15,1-2-7 0,2 0 1 0,1-2-10 16,2-1-4-16,0-5-10 0,1-5 0 0,3-3-2 0,3 1-6 16,1-3-7-16,4-1 3 0,6-1-7 0,4-5-1 15,4 2-1-15,5-6-5 0,1-3-4 0,20-2 0 16,-7-1-2-16,9-2-4 0,5 0 1 0,25-2 4 16,-26 1-3-16,28-3-7 0,2 5-3 0,-3-2 7 15,-25 6-4-15,33 1 0 0,-33 6-6 0,28 0 0 16,-2 7 0-16,-26-4 3 0,30 3 0 0,-32-1-2 15,25 7 5-15,-30-4-8 0,5-1 3 0,-3 2-4 16,0-2-5-16,-6-3 0 0,-3-1-1 0,-14-4-1 0,-2 3 10 16,-2-5-11-16,-4-2 2 0,2-2-4 0,-8 0-3 15,-4-3 2-15,-7 0 10 0,5-6-11 16,-6 2-2-16,2-5 1 0,-3-3 0 0,-3-3-4 0,-1-1 4 16,0-7 6-16,-1-3-13 0,-4-3 3 15,-3-3-3-15,-3-10 2 0,0 10-8 0,-3-12-8 0,0 1-9 16,-2-4-1-16,0 1-6 0,-2 1 3 0,3-1 3 15,-3 2-7-15,-5-6 5 0,4 4 6 0,-5-3-2 16,3 3 6-16,-2 0 3 0,3-3 2 0,-5 3 1 16,1 2 1-16,0-1 2 0,-3 6 3 0,5 10 2 15,-7-11 1-15,7 14 1 0,-5-1 2 0,2 2 3 16,1 3 4-16,-4 3 0 0,-1 3-4 0,2-1 3 16,-2 4 3-16,-3 2 1 0,2 2 1 0,-3 2 3 15,1 2-4-15,-2 0 1 0,-2 4 1 0,-4-2-1 16,-1 1 3-16,-5 1-3 0,3 2 0 0,-17 1 4 0,4-2-1 15,-2 2-2-15,14 1 2 0,-15-4-1 0,2 4-1 16,-4-2 1-16,3 1 1 0,-2-4-1 0,1 4-2 16,3-1 0-16,-3 4 1 0,2-4-6 0,-3-1 0 15,3 1-7-15,0 0-11 0,13 0-18 0,-2 1-15 16,-12 5-11-16,12-3-25 0,-1 4-12 0,6 2-19 16,-4 1-19-16,2 2-29 0,-13 6-139 0,3 2-342 15,9-5 152-15</inkml:trace>
  <inkml:trace contextRef="#ctx0" brushRef="#br0" timeOffset="39827.4">21807 4172 193 0,'8'2'198'0,"2"1"-1"0,-5 0 6 0,-1-1 13 0,0 0 9 0,-1-1-3 15,-1 3 2-15,-2 1-10 0,-4 0-12 16,0-2-16-16,-1 6 1 0,-4-1-19 0,-3-1-13 16,-4 3-20-16,0 0-5 0,-1 3-15 0,-6 1-6 0,5-2-8 15,-2 2-13-15,-5 1-8 0,6-5-10 0,3 1-11 16,-1 0-1-16,4-2-4 0,-1 3-5 15,3-4-5-15,-2-1-7 0,4 0-9 0,3-2 1 0,0 1 2 16,3-1-5-16,-4 1-10 0,5-1 0 0,-1-2-4 16,2 2-5-16,0 0-6 0,1-5 0 0,2 8 2 15,2-3-2-15,2 0-3 0,3 1 18 0,2 0-14 16,2-1 4-16,4 0-5 0,0 3-5 0,2-1 5 16,1 1-2-16,2 2 2 0,5 0 2 0,-4-1-4 15,-3 2 1-15,0-5 4 0,-2 6-4 0,2-6-3 16,-3 2 4-16,-5-1-1 0,1-3 2 0,-3 1 2 15,-1-1 0-15,-4 1-1 0,2-3 0 0,-2 0-6 16,0 0-1-16,-1 0 7 0,-2 0-5 0,-2-2-8 0,4 3-10 16,-4-3-20-16,4 3-13 0,-4-3-29 0,0 0-33 15,0 0-35-15,0 0-33 0,0 0-36 0,0 0-36 16,0 0-245-16,0 0-541 0,0 0 240 0</inkml:trace>
  <inkml:trace contextRef="#ctx0" brushRef="#br0" timeOffset="40205.32">21801 4461 40 0,'5'-4'178'0,"2"0"-11"16,1 3 2-16,9-6-1 0,0 2-1 0,7-5 5 0,4 5-2 15,9 1-11-15,12-7-10 0,4 1-12 0,1-1-11 16,6 0-8-16,5 1-4 0,32-5-3 16,-5 3-10-16,0-3-5 0,2 0 5 0,2 2-2 0,5 0-4 15,3-5 1-15,1 1-4 0,6 2-6 0,1-3-8 16,1 0-2-16,1 3-8 0,-8-5-6 0,8 4-5 16,-5-1-7-16,0-1-4 0,-6 4-2 0,-5 2-3 15,-5-2-8-15,-29 7-7 0,-5-1 1 0,2 2-7 16,-6 4 2-16,-15 1-7 0,-6 0-10 0,2 1-9 15,-9 1-14-15,-6 2-8 0,-4-2-18 0,-5 4-5 16,-2 0-4-16,-4-1 5 0,2 2 5 0,-3-2 2 16,-1 1 2-16,1-1 3 0,0-1 6 0,-1 2 0 0,1-1-2 15,-3 1-12-15,5-1-16 0,-5 0-25 0,1-1-42 16,2 0-52-16,-1 1-254 0,1-2-467 0,-5-2 207 16</inkml:trace>
  <inkml:trace contextRef="#ctx0" brushRef="#br0" timeOffset="41051.93">25404 3813 6 0,'-2'9'203'0,"4"-3"-8"0,1 4-12 16,3 11-5-16,0 4 3 0,5 5-17 0,-2 2-1 16,2 14-6-16,1 2-8 0,3 4 0 0,-2 1-8 0,0 1-3 15,1 0 0-15,-5 4-4 0,2-1-4 0,-4 0-11 16,2 0-6-16,-5-1-4 0,1 2-2 16,-6-2-16-16,1-3 2 0,-3-2-6 0,3-5-2 0,-4-11-3 15,4-2-11-15,-1-1-8 0,2-5-1 0,3-2-4 16,0-5-6-16,0-1-6 0,2-3-5 15,8 0-3-15,-1-1-3 0,4-2-1 0,7 1-6 0,3-6-6 16,4 2 1-16,1-4 0 0,5-3-2 0,14 3-7 16,0-2 4-16,1-2-9 0,3-3 5 0,3 0-2 15,3 0 1-15,-1-2-9 0,4 5 2 0,1 0 7 16,27 4-8-16,-1 4 3 0,-25-6-2 0,30 7-2 16,-29-5-1-16,25 8 5 0,-3-2-5 0,-25-2 3 15,3-1-4-15,-1-1 3 0,26 0 1 0,-33-3-3 16,0-2-2-16,1 2 1 0,-5-3 5 0,-16-1 0 0,0-1-9 15,0-7 7-15,-2 4-5 0,-4-3-6 0,-1-1 9 16,-6-4-2-16,0 1 4 0,-3-4-6 0,-6 4-1 16,-4-3 2-16,6-6-3 0,-7 1-3 0,-1-6-4 15,0 1 3-15,-5-5-7 0,1 0-3 0,-5-6 3 16,4 0-5-16,-4-13 0 0,-2-1-8 0,-2-2 4 16,2 2-2-16,0-2-5 0,0-7-3 0,-2 2 4 15,-4-1 3-15,3-1 3 0,3-1-7 0,-8 1-4 16,8-2 0-16,-4 1 2 0,-1 3 2 0,-6 2 6 0,3 2-2 15,-5 0 5-15,-1 6 2 0,0 1-1 16,0 13 3-16,1-4 1 0,-3 5 2 0,0-1 0 16,-5 5-1-16,-1 5 5 0,1-1-2 0,-3 2 3 0,-4 1 0 15,0 3-1-15,-3 1 3 0,1 1 1 0,0 1 1 16,-3 2 1-16,-3 1 0 0,-1-3 0 0,-15 0-3 16,1 1 2-16,12 7 2 0,-17-5-2 0,4 2 0 15,-5 1 0-15,0 2 1 0,-3 3 1 0,-3 0-1 16,-3 0-2-16,-1 2-2 0,-22 4 0 0,25-2 1 15,-27 4-8-15,27 2-11 0,-2 1-14 0,2-2-13 16,0 4-20-16,0 4-23 0,-1-2-14 0,1-1-27 16,5 0-31-16,-1-2-37 0,4 0-187 0,2 0-425 0,2-2 189 15</inkml:trace>
  <inkml:trace contextRef="#ctx0" brushRef="#br0" timeOffset="42107.73">4890 4370 183 0,'0'0'225'0,"0"0"-1"15,0-4-2-15,0 4 5 0,0 0-13 0,0 0-12 16,-14 13-10-16,4 0-4 0,-3 2-11 0,-6 6-7 16,0 4 2-16,0 3-9 0,-3-2-7 0,-2-1-14 15,2 2-8-15,-1-4-8 0,3 2-7 0,-1-2-13 16,3-4-8-16,6-4-16 0,0 0-9 0,2-5-4 0,3 3-9 16,0-5-1-16,3 0-16 0,0 3-6 15,3 0-9-15,1 1-7 0,0-3-8 0,2 1-8 16,1 0-9-16,3 0-1 0,3-3 3 0,-1 0-3 0,1 0-1 15,1 1-2-15,0-7-6 0,1 5 2 0,-1-2-3 16,-3-3-1-16,2 2 0 0,-1-2-6 0,0 0-8 16,-2 0-1-16,-6-1-1 0,6 1-7 0,-6-1 1 15,7 0-7-15,-7 0-9 0,0 0-13 0,4 2-12 16,-4-2-19-16,0 0-16 0,0 0-15 0,0 0-14 16,0 0-15-16,-12 5-15 0,12-5-18 0,0 0-28 15,-9-1-143-15,9 1-390 0,-12-6 173 0</inkml:trace>
  <inkml:trace contextRef="#ctx0" brushRef="#br0" timeOffset="42473.17">4565 4668 126 0,'0'0'185'0,"15"1"0"16,-5-2-9-16,0 1-13 0,4 0-3 0,8 0-9 15,-1 1-8-15,11-2-10 0,2 2-9 0,7 0-12 0,13-1-2 16,3 0-6-16,2 1-6 0,9 1-6 16,-2-2-6-16,35-5 2 0,-12 5-12 15,-26 0-6-15,29-4-3 0,-27 3-6 0,27-5-6 0,-1 1-3 0,-26 5-4 16,26-3-3-16,-31-1-6 0,6 2-3 0,1-2-6 15,-3 0 1-15,-1 0-5 0,-3-1 1 16,-4 3-8-16,-4-1-2 0,-12 2-6 0,-4 0-10 0,2-2-18 16,-4 3-12-16,-2 0-18 0,-1-2-11 0,-4 4-10 15,1-2-5-15,-9 3-8 0,0-1-3 0,-6 0-2 16,0 0-4-16,2-1 2 0,-4 0-11 0,0 2-15 16,-5-3-30-16,2 0-168 0,-8 0-337 0,4 2 149 15</inkml:trace>
  <inkml:trace contextRef="#ctx0" brushRef="#br0" timeOffset="43508.98">2187 4806 95 0,'-2'-1'164'16,"2"1"-4"-16,-4-3-10 0,4 3-4 16,0-4-11-16,0 4-8 0,0 0-12 0,0 0-8 15,0 0-12-15,0 0-3 0,0 0 0 0,9 19-1 0,-3-1-2 16,2 11-7-16,2 7-9 0,2 11 3 0,-1 3-6 15,2 0 5-15,-3 0-4 0,-1-2-6 0,0 1 5 16,-1-5 1-16,-2-8 5 0,-3-1 2 0,1-1 2 16,-2-4-2-16,-4-6-5 0,0-5 1 0,1-4-4 15,1 1-8-15,3-6-6 0,-1-3-5 0,-2 0-6 16,0-1-5-16,0-4-3 0,0 3-4 0,0-5-4 16,0 0-1-16,0 0-3 0,-6-26-14 0,-2 2-1 15,2-3-10-15,-1-6-1 0,5-1-3 0,-5-16-4 0,0 4-3 16,2 11 2-16,0-14-4 0,-1 3 4 15,1 0 1-15,-2 10 0 0,2-9 2 0,1 12-3 16,0 3 3-16,1 4-2 0,2 5 1 0,0 5 3 0,2 5-3 16,-1 0 0-16,1 7 4 0,2-1 2 0,1 2-1 15,0 1 3-15,6 8 13 0,-3 2-1 16,5 8 1-16,6 9-2 0,5 0-1 0,2 14 3 0,-3-10-2 16,1 1 1-16,0-1-2 0,9 9 0 0,-10-13-2 15,-1 1 0-15,2-4-4 0,-1 1 0 16,1-2 0-16,3-4-1 0,-6 3 2 0,1-3-1 0,-6-6 1 15,-2 0-1-15,3-1 2 0,-3-2-2 0,-3 0-1 16,-3-6 2-16,-2 0-3 0,1 2 1 0,-2-1-1 16,1 0 1-16,-1-2 2 0,-4-1-2 0,0 0 3 15,0 0-5-15,0 0 6 0,6-12 2 0,-7 1-11 16,-3-4-8-16,-1-4-12 0,-1-5-14 0,-3-2-18 16,0-4-15-16,-2-2-24 0,2-3-8 0,-3-10-11 15,-2 0-12-15,5 10-16 0,4-11-9 0,-5-1-15 0,5 12-14 16,2-1-20-16,-1 2-130 0,3 3-353 15,1 3 157-15</inkml:trace>
  <inkml:trace contextRef="#ctx0" brushRef="#br0" timeOffset="43989.67">2806 4691 70 0,'3'11'210'0,"-3"4"-1"0,1 3-5 0,-1 6-5 16,1 6-10-16,2 1-1 0,-2 2-7 0,3 0-7 16,1 2-8-16,-4 0-8 0,2-1-12 0,2 0-6 15,-1-1-5-15,-3-3-13 0,7 1-8 0,-2-3-5 16,2-2-13-16,-2-7-9 0,-1-5-9 0,0-2-6 15,0-2-12-15,2 0-5 0,-2-2-5 0,3-1-5 16,-3-4-3-16,1-1-4 0,0-2-5 0,0-4-2 0,1-2-5 16,1-4-6-16,2-4 0 0,-1-5-8 0,0-3-7 15,-1-2-9-15,-2-3 0 0,-5 8-3 16,2-6-2-16,-2-2-8 0,-2 1 3 0,1 8 2 0,-4-8-1 16,0 6 3-16,-2 4 0 0,3-2-1 0,2 6 2 15,-1 1 4-15,0 3-4 0,2 2-2 0,0-1 6 16,2 2-6-16,-2 5 2 0,6 2 2 0,-6-2 2 15,11 13-2-15,1 2 0 0,-1 0 2 0,6 8 2 16,-2 3 2-16,2 0-1 0,-1 1 5 0,1-2-3 16,0 1 2-16,-4-1 0 0,-1-4-3 0,0 3 6 15,-1-2 1-15,-1-4 0 0,-2-4-6 0,-1 0 3 16,-1-2 0-16,-1 0-7 0,0-3-7 0,-1-2-28 16,0 2-26-16,-2-3-31 0,1-2-30 0,-2 1-22 15,3-3-38-15,-4-2-49 0,0 0-165 0,5-14-432 16,-5 6 191-16</inkml:trace>
  <inkml:trace contextRef="#ctx0" brushRef="#br0" timeOffset="44271.4">3295 4795 168 0,'2'10'236'0,"-1"1"-10"0,-1 0-4 0,0 4-2 0,-3 4-6 15,1 1-12-15,-1 4-13 0,-1 2-7 0,-3-1-11 16,3 1-16-16,-1-2-2 0,1 2-12 0,2-6-8 16,2-2-14-16,-3-2-14 0,3-4-11 0,0 1-8 15,0 4-6-15,3-5-12 0,-1-2-11 0,1-1 3 16,-2-1-10-16,3 1-6 0,0 0-7 0,1-3-3 16,0 0-12-16,0-1-10 0,1-2-14 0,0 1-10 15,1 0-15-15,-1 0-13 0,2-3-12 0,0-1-19 16,3 2-24-16,-3-2-23 0,0-2-28 0,1 1-19 15,2 1-25-15,-1 1-49 0,-2-1-149 0,3 0-419 16,-2 2 186-16</inkml:trace>
  <inkml:trace contextRef="#ctx0" brushRef="#br0" timeOffset="44681.81">3583 4688 5 0,'4'-1'217'0,"-4"1"0"16,0 0-3-16,0 0-5 0,16 9 0 15,-9 0-10-15,-1 2-9 0,4 5-8 0,-2 2-10 16,0 0-7-16,-2 8-11 0,3 0-9 0,-5 2-9 16,0-1-7-16,0 1-10 0,-4 0-8 0,1 0-7 0,-1 0-8 15,0-1-9-15,-1-2-7 0,1-1-13 0,-3 1-7 16,2-6-8-16,-2 1-8 0,6-1-9 0,-2-1-10 15,2 0-16-15,-1-1-1 0,6-1-16 0,2-4-8 16,2 0-5-16,2-3-12 0,4-4-27 0,10-4-33 16,-1-5-37-16,7-5-56 0,13-11-55 0,-2-2-201 15,1-4-480-15,-14 7 213 0</inkml:trace>
  <inkml:trace contextRef="#ctx0" brushRef="#br0" timeOffset="53870.5">4848 8687 17 0,'0'0'142'0,"-2"-2"0"16,2 2-9-16,0 0 1 0,0 0-4 0,0 0-6 16,0 0-3-16,0 0 0 0,0 0-6 0,0 0-2 0,0 0-6 15,0 0-8-15,0 0 2 0,0 0-3 0,0 0-3 16,0 0-7-16,0 0-6 0,0 0-4 0,4 14-1 16,1-2 1-16,2 4 1 0,4 7-4 0,2 8 3 15,0 3-5-15,5 11-8 0,-5-1-3 0,-3 2 0 16,0-1-4-16,2 2-2 0,-3 1-5 0,1-11-5 15,-2-3-1-15,0 0 0 0,-2 0-7 0,3 1 0 16,-2-4-4-16,0-1-3 0,1-2-4 0,-1-2-1 0,0-2-4 16,-4-7-6-16,0-1 2 0,-2-3-2 15,2-4-2-15,-1 2 2 0,-2-4-2 0,3 0-1 0,-3-3 2 16,1-1 0-16,2 0-5 0,-3-3-2 0,0 0 1 16,0 0-6-16,0 0 5 0,0 0-5 0,-12-17 0 15,7 7-6-15,-3-6-7 0,2-1-1 0,-4-1 0 16,1-5-3-16,0 0 3 0,-2-2-3 0,2 0 1 15,-3 1 1-15,-1-4-4 0,4-4 7 0,3 2 0 16,-7-1-2-16,5 1-1 0,2-2 4 0,2 1-3 16,-6-1 3-16,4 4 0 0,1-3 1 0,1 2 1 15,2 0 0-15,6 1-3 0,-2 3 3 0,1 6-5 16,1-1-1-16,1 4 0 0,2 0 1 0,-4 2 3 0,3-2 0 16,0 5 2-16,-2 4-3 0,-3-3-2 0,3 3 0 15,1 3 0-15,-1 0-3 0,1 1 0 0,-5 3-3 16,13 4-1-16,-4 3 2 0,4 6 2 0,2 7 0 15,-2-2 1-15,0 3 3 0,-2 3 2 0,-1 0-2 16,-5-5-6-16,-1 7 18 0,-1-2-1 0,-1 2 3 16,-2-1 4-16,-2-5-2 0,-5 3 5 0,3-2-1 0,-3-4-2 15,0 1-1-15,-4-1-2 0,2-1 2 16,-1 2-5-16,-3-6-4 0,0 1-2 0,3 0-7 16,1-8-14-16,1-1-23 0,4-4-24 0,4 0-20 0,-10-8-23 15,9 1-27-15,-1-4-27 0,2 0-23 0,2-1-157 16,-2-6-376-16,6 2 167 0</inkml:trace>
  <inkml:trace contextRef="#ctx0" brushRef="#br0" timeOffset="54639.06">5215 8721 45 0,'0'0'211'0,"0"0"-14"0,4-2-13 0,-4 2-11 0,0 0-5 16,0 0-3-16,9 0 1 0,-9 0-1 0,0 0-3 15,10 3-2-15,-6 1-8 0,1 2-6 0,3 4-5 16,-1-3-4-16,1 9-6 0,0 0-9 0,1 0 1 16,-2 2-5-16,-2-2-1 0,2 2-5 0,-2-2-13 15,1 1-3-15,-2 0-7 0,0-1-5 0,1 0-6 16,-4 0-7-16,2-2-6 0,-2-4 1 0,1 4-10 0,-2-5-6 15,2 2-5-15,-2-3-2 0,0-2-4 0,0 1-12 16,1-2 3-16,-1 1-1 0,0-1-1 16,0-2-2-16,2 0-19 0,-2-3 9 0,0 0-4 0,0 0-6 15,0 0-5-15,-9-14-1 0,7 2-8 0,-2-3-6 16,3-2 2-16,0-3-12 0,0-3 1 0,1-3-11 16,0 0-4-16,0 6-8 0,0 1-8 0,2 2-3 15,-1 5-11-15,1-1-10 0,2 1-8 0,-2 6-4 16,2-1-5-16,-1 1 1 0,4 2-6 0,-3 3-3 15,2-1-1-15,2 4-7 0,1-2-2 0,-3 1-10 16,2 2-4-16,1 2-12 0,4-3-9 0,-3 4-1 16,-1-4 4-16,2 2 1 0,-3-2 8 0,0 3 18 15,1-3 7-15,-2 1 17 0,0-1-3 0,1 0 31 16,-2 0 14-16,1 0 24 0,-1 2 16 0,-1-3 19 0,-1 3 17 16,1-3 14-16,-1 3 11 0,1-4 2 0,-5 0 19 15,6 5 0-15,-3-2 6 0,-2-1 1 16,-1-2-1-16,5 4 2 0,-5-4-4 0,4 2-5 0,-4-2-2 15,3 3-5-15,-3-3-7 0,3 2-4 0,-3-2-3 16,0 0-3-16,0 0 0 0,9-5-5 0,-5 3-4 16,-3-3-2-16,3-1-3 0,-3 0 0 0,3-2-8 15,0-1-3-15,-4 0 2 0,4 0-5 0,-4-1 0 16,0 1-1-16,0-2-1 0,0 1 0 0,-4 0-4 0,3 1-2 16,-3 2-5-16,0-2-8 0,-1 0-4 15,-1 3-4-15,-2 2-5 0,2-2 4 0,-1 3-4 16,-1 3 1-16,1-2-3 0,-1 2 4 0,2 3 0 0,1 1-1 15,-1 1 7-15,0 4 2 0,2 4 8 0,2 3 7 16,1 5 8-16,-1-2-3 0,4 7 14 0,0-2 1 16,-1-3 1-16,3-2 1 0,1 1 0 0,0-2 3 15,2-1 3-15,-2-2-1 0,1 0-5 0,-1-3-3 16,0 0-1-16,2-1-2 0,-1-4-1 0,3-3-3 16,0 0-1-16,-4-1-11 0,3-2-10 0,-8-1-20 15,18-6-6-15,-9 0-24 0,-3-3-19 0,2 0-30 16,5-5-25-16,-4-1-22 0,-3 0-35 0,2 2-22 0,-3-4-120 15,-1 2-352-15,-1-2 157 0</inkml:trace>
  <inkml:trace contextRef="#ctx0" brushRef="#br0" timeOffset="54863.2">5698 8717 103 0,'5'-6'136'0,"0"1"8"0,2 3 10 0,-4-1 7 16,3 2 5-16,-6 1 9 0,11 3 1 0,-6 1-3 16,5 2-5-16,-1 3-7 0,-1-1-4 0,1 2-7 15,0-2-6-15,1 5-1 0,-2-2 0 0,2 2-7 16,0-1 2-16,-2-1-6 0,2-2-5 0,-3 4-3 15,-1-4-9-15,3 1-6 0,-1-1-14 0,-2 2-6 16,0-3-14-16,1 0-3 0,-3-1-2 0,-2-2-21 0,2-1 7 16,-1 2-2-16,-1-3-10 0,2 1-4 0,-3-2-4 15,-1-2-14-15,4 2 1 0,-4-2-15 16,0 0-16-16,5-18-16 0,-3-1-28 0,0-8-24 0,1-3-38 16,7-18-34-16,3-2-36 0,3 1-35 0,3-4-57 15,4 1-219-15,4 4-535 0,3 3 236 0</inkml:trace>
  <inkml:trace contextRef="#ctx0" brushRef="#br0" timeOffset="56539.82">5481 8525 13 0,'-3'4'209'16,"3"-4"-17"-16,-2 3-17 0,2-3-18 0,0 0-17 15,0 0-9-15,0 0-10 0,-5-8-16 0,5 1-4 16,-3 0-7-16,3-4-9 0,0 0-6 0,0-5-3 16,0 0-4-16,0-3 0 0,-1 1-4 0,-2-1-4 15,3 1-8-15,0-8 6 0,-2-1-3 0,-2 8-5 16,1-1 5-16,-2-5 4 0,0 6-8 0,1-6 1 0,-3 1-8 16,-1 1-1-16,4 3-1 0,0 2-3 0,-1-1-5 15,0-1-9-15,0 4 4 0,1 0-5 0,0 0-5 16,3 1 1-16,0 5-5 0,-2-5 1 0,3 8-3 15,-1-3-2-15,-2 4-3 0,6-1 0 0,-6 2-4 16,2 1 3-16,1 1 3 0,0 3-3 0,-3-6 4 16,3 6 10-16,0-5 4 0,0 5 8 0,-1-4 6 15,1 4 7-15,0 0 5 0,0 0 7 0,0 0-2 16,0 0 0-16,0 0 0 0,0 0 5 0,-1-3 0 16,1 3-12-16,0 0-8 0,0 0 0 0,-9 9 0 15,5-2-5-15,3 2-4 0,-3 2-4 0,0-2-4 0,0 3 2 16,0 2 0-16,-1 0-7 0,0-2-1 0,-1 2-7 15,2-2 7-15,-1 0-1 0,1-1-2 0,0-2-1 16,-1 0-4-16,1 0 1 0,1 0 3 0,-1-4-6 16,1 1-3-16,2-1-3 0,-2-2 5 0,3 1 0 15,-2-1-3-15,2-3 4 0,0 0 2 0,0 0-9 16,0 0 1-16,-8-7-2 0,7 2-4 0,1-4-2 16,-3 4-4-16,6-6 5 0,-6 2 1 0,3-1-1 15,-1 1-3-15,1-1-1 0,1 3 6 0,-1 1-4 0,0 0 0 16,0 1 0-16,0 0 4 0,0 5 0 15,3-6-3-15,-2 2 0 0,-1 4 4 0,3-4-3 0,-1 1-2 16,-2 3 2-16,4-2-4 0,1-1 5 0,-1 1-4 16,-4 2 1-16,10 0-5 0,-10 0 10 0,13-2-2 15,-5 2 0-15,-2-1 0 0,2 0 1 0,-1 2-1 16,1 0-1-16,2-1 1 0,-1 3 2 0,-4 1-2 16,3-2 4-16,0 1-3 0,-1 0-2 0,0 0-8 15,2 1 9-15,-4 0 1 0,0 1-4 0,4-2 6 16,-4 3-3-16,1-1-3 0,1 2-15 0,-1-2-19 15,-2 1-24-15,0-2-29 0,0 2-29 0,-1 0-33 0,1-1-36 16,-1-1-36-16,1 0-56 0,-4 1-219 0,1 1-538 16,-1-1 238-16</inkml:trace>
  <inkml:trace contextRef="#ctx0" brushRef="#br0" timeOffset="57554.35">4750 6968 120 0,'0'0'145'15,"0"0"-3"-15,0 0-12 0,0 0 0 0,0 0-12 0,10 12 0 16,-9-6 4-16,3 4-11 0,0 1-6 16,0 2 2-16,0 6 2 0,1 6-4 0,-3 0-7 0,1 3-9 15,1 1 1-15,-3-1-5 0,3 2-1 0,-3 2-3 16,2-3 1-16,-2 1 0 0,-1-3-1 0,-4-8-9 16,4 0-3-16,0 2-8 0,-1-3-4 0,1-2-7 15,0-2-7-15,1-7-3 0,-1 3-2 0,0-3-8 16,0-1-11-16,0 0 0 0,0-3-12 0,3 0 6 15,-3-3-5-15,0 0-1 0,0 0-3 0,0 0-1 16,5-15-1-16,-5 5-1 0,1-6-2 0,-2 0-3 0,2-2 0 16,-2-2 1-16,0-4-9 0,-2 3 4 0,-1-6-2 15,3 1 0-15,-3 0 1 0,3-1 0 16,-6 3 3-16,0-3 2 0,2 4-2 0,1-3 3 0,1 8-2 16,-1 1 0-16,3 5 0 0,1 0-1 0,0 2 1 15,1 2-3-15,-1 1 2 0,3 1 3 0,-2 4 0 16,3-2 14-16,1 4-2 0,-5 0 3 0,18 7 5 15,-9-1 7-15,8 5 0 0,-1 4 5 0,-2-1 0 16,7 4 1-16,-2 0 2 0,0 2 4 0,-4 1 4 16,2-2 5-16,1 3 8 0,0-2 0 0,-8-4 2 15,7 4-1-15,-3-6 4 0,-4-1-2 0,1 2-5 0,1-2 0 16,-3-3-4-16,0-2-7 0,-2 1-6 16,0-4 0-16,-2 3-8 0,-1-6 1 0,1 2-1 15,-1-2-10-15,-1-1 1 0,-3-1 4 0,0 0-6 0,8-8-7 16,-6-2 5-16,0-1-1 0,-1-7-11 0,1-2-11 15,-2-8-17-15,-2-1-20 0,1-3-20 0,-1 0-18 16,-2 0-19-16,1 1-23 0,-2-1-17 0,-1-2-22 16,2 6-16-16,1-1-38 0,1 5-226 0,-1 9-481 15,-1 6 214-15</inkml:trace>
  <inkml:trace contextRef="#ctx0" brushRef="#br0" timeOffset="58047.62">5353 6952 48 0,'-4'-5'216'16,"4"5"-11"-16,-2-4-13 0,2 4-8 0,0 0-7 15,0 0-6-15,0 0-7 0,-5-2-8 0,5 2-6 16,0 0-6-16,0 0-10 0,0 0-3 0,3 16-8 15,-1-9-4-15,0 3-2 0,2 2-8 0,-3 0-3 0,3 3-2 16,-4 1-6-16,4 3-7 0,1-1-1 0,4 2-3 16,-4-3-3-16,-1 4-9 0,4-6 1 0,-3 5-4 15,0-2-4-15,0-6-6 0,-1 1-2 0,1-1-6 16,0-4-9-16,-1 2-3 0,1-2-7 0,-1-3 0 16,3 0-10-16,-4-1-3 0,2-2-5 0,0-2 0 15,-5 0 2-15,9-9-2 0,-2 1-13 0,-1-3-11 16,0-3-13-16,0-1-16 0,-3-2-8 0,4 0-9 15,-4 1-10-15,-3-2-7 0,2 2-6 0,-2 7-5 16,0-6-2-16,0 3 1 0,0 1 7 0,0 0 7 16,0 6 6-16,0 0 1 0,0-1 7 0,0 4 5 15,0 2 7-15,0 0 13 0,0 0 10 0,11 11 12 0,-5-4 6 16,-1 6 12-16,5 3 8 0,-5-1 10 16,3 4 2-16,-1-3 10 0,2 9 0 0,-2-5 7 0,-1-5 8 15,0 3 7-15,-2-3 0 0,1-4-3 0,-1 1-7 16,-3-3-5-16,3-2-3 0,0 0-10 0,-4-2-6 15,1 0-14-15,2-2-19 0,-3 0-23 0,0-3-21 16,0 0-25-16,0 0-24 0,4-12-34 0,-3 5-43 16,3-6-44-16,1 1-245 0,-4 1-503 0,3-7 223 15</inkml:trace>
  <inkml:trace contextRef="#ctx0" brushRef="#br0" timeOffset="58449.42">5823 6831 57 0,'0'0'254'0,"0"5"-12"0,3-2-7 0,-3-3-7 15,-4 8-9-15,5-3-6 0,-2 0-6 0,1 0-7 16,1 1 3-16,-1 4-5 0,0 2-2 0,3 4-5 16,-2-2 7-16,-1 4-5 0,0 7-22 0,3 1 20 15,-3 1-12-15,1 2-2 0,-1 0-16 0,0-1-6 16,0 1 3-16,-1-4-11 0,-3 1-14 0,0-6-10 0,3-2-3 15,-2 0-7-15,2-2-16 0,-2-5-10 0,2 2-12 16,1-5-7-16,0-1-6 0,-3-1-7 0,3-1-9 16,0 0-5-16,0-1-15 0,0-4-10 0,3 5-13 15,-3-5-4-15,1 3-8 0,3-2-7 0,-4-1-7 16,0 0-6-16,9 2-12 0,-9-2-15 0,14-2-1 16,-2 0-4-16,-2 0 4 0,4-2-9 0,-1 1 5 15,7-2 10-15,-1 2-2 0,1-3 7 0,0-1-4 16,2 0 8-16,-3 3 1 0,9-3 6 0,-9 2-5 15,-1-1-3-15,3 2-1 0,-9 3-18 0,2-3-5 16,-3 2-9-16,-4 1-9 0,1 1-8 0,-3-2-5 0,-5 2-11 16,8 3-16-16,-7-1-21 0,-1-2-26 0,0 5-21 15,-3 0-9-15,3-5-33 0,-2 3-25 0,-2 0-173 16,4-3-467-16,-10 0 207 0</inkml:trace>
  <inkml:trace contextRef="#ctx0" brushRef="#br0" timeOffset="58813.98">6254 6794 4 0,'0'0'310'16,"0"0"-15"-16,0 0-15 0,0 0-17 0,0 0-19 15,0 0-15-15,0 0-15 0,0 0-13 0,0 0-9 16,0 0-14-16,4 16-12 0,-7-5 1 0,6 6-10 16,-2 2-3-16,-1 9-12 0,4 1-8 0,-4 0-7 15,0 0-8-15,3 2 2 0,-1 0-10 0,-1-2 0 16,2-2-11-16,-2 0 3 0,-1-9-6 0,3 0-6 0,-3 0-7 16,1-3-7-16,3 0-10 0,-3-6 0 15,2 2-19-15,-2-3 1 0,3-1 6 0,-3-2-17 0,3 0-4 16,5 0 12-16,0-2-20 0,1-1 0 0,4-2-3 15,7 0-9-15,0-4-4 0,7-1 8 16,-6 2 2-16,6-2-4 0,4-1-27 0,-1-1-18 0,-3 1-32 16,-9 3-26-16,0-3-39 0,-6 4-52 0,-1 2-57 15,-5 1-71-15,-2 3-361 0,-1 0-720 0,-2 3 319 16</inkml:trace>
  <inkml:trace contextRef="#ctx0" brushRef="#br0" timeOffset="67254.8">13877 9314 43 0,'-1'3'21'0,"0"2"-32"0,-3 4-12 0,0 0 6 15</inkml:trace>
  <inkml:trace contextRef="#ctx0" brushRef="#br0" timeOffset="68318.91">14145 8803 266 0,'0'0'268'15,"-2"-6"-20"-15,2 6-19 0,0 0-20 0,0 0-16 16,0 0-13-16,0 0-14 0,0 0 2 0,0 0-6 15,0 0-12-15,0 0-3 0,15 11-11 0,-12-6-5 0,1 1-11 16,2 3-4-16,-2 2-7 0,1 4-2 0,3 0-8 16,-2 3-7-16,-2 1-1 0,3-1-9 0,0 5-2 15,-2-5-6-15,-2 2 1 0,-3-2-4 0,-2 1 5 16,2 1-1-16,-1-4 6 0,4 1 4 0,-5-7-7 16,1 2 4-16,1 1-4 0,0-5-7 0,-2-2-2 15,-1 0-3-15,3-1-7 0,0-3-6 0,0-2-9 0,0 0 0 16,0 0-10-16,0 0-6 0,-2-22-10 0,2 10-4 15,2-4-4-15,3-3-18 0,-2 1 0 16,3-1-3-16,1-5-7 0,-1 5-5 0,4-5-6 0,-3 6 5 16,4-9-5-16,-1 5 2 0,-2 4 1 0,1 2 1 15,6 2 6-15,-2 1-1 0,-5 5 4 0,2 0-2 16,-1 5 10-16,3 1-5 0,-2 4 6 0,0 6 4 16,-1 2-1-16,2 4 12 0,0 1 8 0,-6 4 0 0,4 8 10 15,-2-3 8-15,-4 3-7 0,-1-1 9 16,2 0 4-16,-4-7 3 0,0 1 4 0,0-1-4 15,0-3-3-15,0 0-4 0,0-4-6 0,0-5-3 0,-2 3-5 16,0-4-21-16,6 0-16 0,-4-1-28 0,3-3-31 16,-3-2-31-16,0 0-36 0,10-7-37 0,-4 0-44 15,-2-1-37-15,3-4-48 0,3-3-301 0,-4 2-659 16,7-4 292-16</inkml:trace>
  <inkml:trace contextRef="#ctx0" brushRef="#br0" timeOffset="68717.84">14708 8969 137 0,'-4'6'262'0,"4"-6"-15"0,-1 4-21 0,1-4-18 16,0 0-19-16,0 0-16 0,0 0-13 0,0 0-10 0,0 0-14 16,0 0-7-16,0 0-10 0,0 0-14 0,0 0-10 15,0 0-10-15,11-12-5 0,-7 9-10 0,0 0-8 16,1-4-6-16,-1 2-27 0,0-1-5 0,1 0-2 15,0 0-4-15,-1-3 1 0,0 0-2 0,0-1 0 16,-2 0-3-16,1 0-4 0,-3 3 1 0,0 0-3 16,-1-2-3-16,-2 0 0 0,-1 1-2 0,0 1 0 15,-1-1 0-15,0 5 1 0,-4-1-7 0,1 3 0 16,2 0 0-16,-2 2-1 0,-2 4 4 0,1 0 0 16,0 1-2-16,2 3 8 0,0 6 5 0,1-3 4 15,3 3 5-15,1 2 10 0,2 0 0 0,2 2 1 16,1-3 12-16,3 4 7 0,-2-4-1 0,4 0 3 15,1 1 1-15,-2-3 0 0,2-1-1 0,1-5-10 0,-2-1 1 16,1 2-2-16,4-4-5 0,-4-1-4 0,1-1-2 16,3-3-4-16,-3-1-9 0,0-2-15 0,2 0-29 15,-2-3-30-15,-1-1-34 0,0-1-34 0,-1-3-34 16,-2 4-36-16,-1-5-31 0,1 1-30 0,-1 3-163 16,-3-2-455-16,0 1 202 0</inkml:trace>
  <inkml:trace contextRef="#ctx0" brushRef="#br0" timeOffset="68955.25">14915 8890 106 0,'0'-5'136'0,"4"1"-3"16,1-1 5-16,-3 1 2 0,2 1 1 0,3 1 2 16,-2-3 3-16,0 0 4 0,1 2 5 0,5-2-6 15,-5 2 0-15,2 1-7 0,1 0-5 0,-3-2 1 16,3 4 5-16,1 2-6 0,0 2 2 0,1 2-5 16,-1 1-6-16,4 5-5 0,-2-1-2 0,-1 1-3 15,-1 3-9-15,0 0-11 0,1 1 3 0,0-2-2 16,-4 4-11-16,0-2-8 0,2-1-10 0,-1 2-2 0,-2-6-15 15,1 0 1-15,0-2-9 0,-3 0-10 0,1-3-9 16,-1-2-18-16,1 2-14 0,-1-3-18 0,2-2-20 16,-2 2-13-16,-4-3-20 0,0 0-24 0,9-5-28 15,-8 3-30-15,1-4-28 0,-2 2-22 0,1 0-37 16,-2-4-22-16,-1 0-162 0,0 2-464 0,1-6 206 16</inkml:trace>
  <inkml:trace contextRef="#ctx0" brushRef="#br0" timeOffset="69164.42">15250 8850 12 0,'0'0'232'0,"0"0"4"0,-4-4-1 0,4 4-3 16,0 0-11-16,-10 2-15 0,10-2-18 0,-13 5-18 15,5-4-5-15,1 6-24 0,-6-3-9 0,4 5-15 16,-4 2-11-16,2 2-15 0,-1 3-7 0,-3 5-9 16,2-4-11-16,0 8-5 0,-1-3-4 0,4-4-7 15,2 5-3-15,0-6-6 0,1 0-11 0,1-2-7 16,0-5-10-16,3-2-14 0,-2-1-19 0,2 0-21 0,-1-3-22 15,3 0-17-15,1-4-27 0,0 0-41 16,-5-12-31-16,6 2-37 0,-1 0-139 0,1-2-387 0,2-5 171 16</inkml:trace>
  <inkml:trace contextRef="#ctx0" brushRef="#br0" timeOffset="69431.19">15313 8614 70 0,'0'0'284'16,"0"0"-11"-16,0 0-16 0,10 6-12 0,-8-4-9 16,2 5-5-16,-4-1-21 0,1 5-14 0,3 0-13 15,-2 0-1-15,1 6-13 0,1 2-5 0,-2 7-10 0,0 1-12 16,2-1-10-16,1 3-6 0,-4-2-16 0,0-1-8 16,2 1-6-16,-3-3-12 0,1 0-8 0,2-3 3 15,-2-5-13-15,-1 2-6 0,3-1-1 0,-3-2-11 16,0-2-1-16,1-4-9 0,0 3 2 0,2-4-12 15,-2 0-6-15,-1-3-23 0,0-2-1 0,0 2-37 16,3-2-11-16,-3-3-28 0,0 4-22 0,0-4-30 16,0 0-35-16,0 0-45 0,0 0-51 0,0-14-269 0,-3 9-572 15,-2-1 254-15</inkml:trace>
  <inkml:trace contextRef="#ctx0" brushRef="#br0" timeOffset="69597.42">15285 8861 194 0,'8'1'275'0,"-8"-1"-22"16,13 3-19-16,-4 1-17 0,5-1-17 0,0 0-15 15,8 1-21-15,-2-2-20 0,2 2-14 16,5-1-23-16,-4-1-32 0,-1 0-40 0,-3 0-48 0,1 3-59 16,3-3-71-16,-5 3-189 0,0-1-357 0,0 0 158 15</inkml:trace>
  <inkml:trace contextRef="#ctx0" brushRef="#br0" timeOffset="90736.69">6894 6664 188 0,'0'0'188'0,"0"0"-3"0,0 0-3 16,0 0-2-16,0 0-7 0,0 0-1 0,0 0-10 15,0 0-8-15,0 0-12 0,-10 4-14 0,6-1-12 0,1 1-10 16,-4 4-9-16,-1-1-7 0,-3 9-4 16,-4 3-1-16,-1 4 1 0,-2-1-7 0,2 1 2 15,-1-1-6-15,2 1-3 0,-2-2-5 0,2 0-5 0,2-5-3 16,-1 5-6-16,-3 1-4 0,6-5-3 0,-1-2-8 15,3-1 0-15,-2-1 0 0,-1 2-2 16,5-4-10-16,-1-1 1 0,0-2-2 0,2 2 0 0,1-1-2 16,-2-2 3-16,4-3-1 0,-2 1-2 0,2-1-1 15,2-1 4-15,-2 1-12 0,2-2 3 0,1-2-5 16,-3 4 2-16,3-4-5 0,-2 2-1 0,2-2 1 16,-2 4-2-16,2-4-8 0,0 0 6 0,0 0 1 15,6 6-1-15,-4-3-2 0,5-1-2 0,-2 0 4 16,1 0-1-16,0 3-1 0,3-1 0 0,-1 0 5 15,2-1-10-15,-1 2 3 0,3-1 1 0,-5 1 3 16,2 1-7-16,3-1 5 0,-2 0 2 0,-1 1-5 0,0-1 3 16,1 0 2-16,-1 2 3 0,3-1-1 15,-1 0-1-15,-2 0 4 0,3 1 2 0,0 1-5 0,-1-3 3 16,-2 4 0-16,3-4-8 0,0 0 9 0,-1 3 5 16,1-1-3-16,1-2-7 0,-1 1 7 0,0 1 2 15,4 0-3-15,-4-2 0 0,-2 1 1 0,3-1-5 16,-4 0-1-16,-1 0-5 0,2 1 10 0,-5-2-4 15,0 0 4-15,2 0-2 0,-1 0-2 0,-1-1 2 16,0 0-5-16,-2 0 4 0,0-2-4 0,-3-1-3 16,6 3 5-16,-6-3 0 0,2 1-2 0,-2-1-9 15,4 3 4-15,-4-3-11 0,0 0-12 0,0 0-13 0,0 0-16 16,0 0-19-16,0 0-22 0,0 0-27 0,0 0-19 16,0 0-20-16,0 0-25 0,-21-3-16 15,14 2-14-15,1 0-16 0,6 1-184 0,-16-2-447 0,10-1 199 16</inkml:trace>
  <inkml:trace contextRef="#ctx0" brushRef="#br0" timeOffset="91397.12">6734 6972 172 0,'-3'0'193'0,"3"0"-13"0,-8 3-18 0,8-3-13 0,-5 0-6 15,5 0-11-15,0 0 4 0,0 0 10 0,0 0-7 16,0 0 6-16,0 0-5 0,19-7-7 0,-10 4-14 16,4-1-7-16,5-1-7 0,1-2-10 0,-1-2-5 15,9 1-8-15,2-3-3 0,-1 4-7 0,0 1-3 16,3-1 1-16,1 1-2 0,0 2-2 0,1 2-3 15,0-3 6-15,3 5-12 0,-4-2 0 0,3-3-1 16,-2 3-8-16,0-1 0 0,-4 1 0 0,-2 0-6 16,-4 2-5-16,-4-1-6 0,2 1-6 0,-7-1 8 15,-2 1-10-15,-1-1 6 0,-3 1-1 0,-1 0 3 16,-2 0 6-16,-5 0 2 0,12 1 3 0,-12-1-3 0,6 0-2 16,-6 0 3-16,5 1-2 0,-5-1-6 0,0 0 5 15,7 1-8-15,-7-1-3 0,0 0-10 0,1 3 11 16,-1-3-6-16,1 3-8 0,-1-3 5 0,2 4 0 15,-2-4-4-15,0 0 0 0,0 0-3 0,0 5-7 16,0-5 3-16,0 0-1 0,3 1 2 0,-3-1-1 16,0 0-4-16,0 0-3 0,0 0-3 0,0 0 2 15,0 0-3-15,0 0 3 0,0 0-1 0,0 0-7 16,0 0 0-16,0 0 3 0,0 0-6 0,0 0 2 0,0 0 3 16,0 0-8-16,11 0 7 0,-11 0 2 15,0 0-1-15,0 0 5 0,0 0-4 0,0 0-2 0,6-2 7 16,-6 2-3-16,0 0 1 0,0 0 3 0,0 0 0 15,0 0-3-15,0 0 1 0,0 0 7 0,5-2 1 16,-5 2-3-16,0 0-3 0,0 0 6 0,0 0 5 16,0 0 2-16,0 0 1 0,0 0-8 0,0 0 14 15,0 0-3-15,0 0 2 0,0 0-2 0,0 0-7 16,0 0-1-16,0 0 0 0,0 0 1 0,0 0-1 16,0 0-2-16,0 0 3 0,0 0-1 0,0 0-3 15,0 0 0-15,0 0-6 0,0 0-23 0,0 0 2 16,0 0-12-16,0 0-13 0,0 0-21 0,0 0-34 0,0 0-40 15,0 0-57-15,0 0-66 0,-20 0-320 0,15-3-633 16,5 3 279-16</inkml:trace>
  <inkml:trace contextRef="#ctx0" brushRef="#br0" timeOffset="106207.34">5923 9340 130 0,'0'0'168'0,"0"0"-10"0,-1 15-1 0,1-6-10 0,2 6-1 15,1 3-3-15,4 9-6 0,-4 3-8 16,2 5-1-16,-1 0-1 0,1 13 0 0,-2-13-3 16,4 16-5-16,-3-17 0 0,1 11-8 0,-1-10-11 0,5 11-1 15,-5-14-4-15,4 0-3 0,-2 3-2 0,-1-3-7 16,4-3-6-16,-5 1-9 0,2-5 0 0,2 0-11 16,-4-5 1-16,-2-2-1 0,2 1-3 0,0-2-10 15,0-5-1-15,2 2-1 0,-3-3-5 0,1 0-4 0,-2-4 3 16,-2-1-4-16,4 1-1 0,-1-1-5 15,-2-1-4-15,-1-1-1 0,1-1 2 0,3 2-5 16,-4-2-6-16,0 0 4 0,0-3-5 0,5 2 3 0,-2 2-2 16,-3-4-6-16,5 2 4 0,-1 0-5 15,2-1 2-15,0-1 4 0,2 2-3 0,4-2 3 0,-1 4-5 16,7-3 6-16,-1 3-1 0,2-2 0 0,2 2-1 16,7-1 5-16,-7-2-1 0,11 1-4 0,-5 2 3 15,4-4 1-15,-2-2-3 0,-2-1-1 0,2 1-3 16,2 0-1-16,1-4 0 0,-2 0 5 0,2 0-3 15,-1-1-4-15,0 2 5 0,2 1-5 0,0-2-1 16,2 1 5-16,3 0-1 0,-1 3-3 0,13-5-4 16,1 6 6-16,-11-4-3 0,13 2 5 0,-2 0-6 15,3 3 2-15,-13-1 1 0,10 2 1 0,-1-2-1 0,-13 1-2 16,18 0 1-16,-1 0-2 0,-16 1 1 0,0-1 7 16,16 0-8-16,-3 2 0 0,-13-1 2 0,2-1 1 15,12 0-2-15,-12 3 3 0,11-3-3 0,2 1 1 16,-15 1 3-16,16-2-5 0,-2 1 0 0,2 0-5 15,-1 1 7-15,2-2 2 0,0 3-5 0,4-5 6 16,-1 4 4-16,2 2 1 0,0-4-4 0,-5 1-1 16,3 3-1-16,1 1-2 0,-5 1 4 0,0-3-3 15,-17-1 5-15,2 5 0 0,-3-2-5 0,0-2 3 0,-4 0-7 16,-2 3 2-16,0-2 0 0,1 1 0 16,-10 1 1-16,1-3-2 0,-2 2 1 0,2-1 3 0,-1 0-3 15,-1 0 0-15,-2-3 0 0,1 1-2 0,0 1-1 16,-1-2 0-16,3 1 3 0,-1-2-3 15,-2 0-1-15,1-2 5 0,0 1-1 0,-2 0-3 0,-3 1-4 16,-1-2-5-16,-3 1 13 0,3 0 2 0,-4 0-3 16,-2 0 0-16,1 1-3 0,-3-1 3 0,-5 1-1 15,9-2 4-15,-5 0 2 0,-4 2-2 0,4-3-1 16,-2 0 0-16,-2 3-1 0,2-5 1 0,-2 5-2 16,-5-9-7-16,2 4 2 0,-1-2 5 0,-1 1-1 15,-1-2-3-15,-2-2 1 0,2-2 2 0,-1 2-2 16,1-1-2-16,-2-5-3 0,-2-2-3 0,2 2 3 0,-5-9-2 15,3 0-2-15,0-6-5 0,2-1-3 0,-3-14 3 16,3 12-12-16,-3-14 2 0,3 0-5 0,-1 0 4 16,3-3-4-16,-3 2 4 0,0-3 0 0,1 2-3 15,2 1-3-15,0 0 8 0,3 0 1 0,3 3 1 16,-3 14 8-16,3-2-1 0,-1 3 2 0,5 1 2 16,-4 2 1-16,0 10 1 0,0 1 3 0,1 2 1 15,0 0-1-15,2 5 4 0,-3-1-4 0,1 4 1 16,0 0 3-16,2 2 0 0,-3 0 0 0,0-1 2 0,1 2 5 15,-1 4-2-15,-1-4 4 0,1 4-6 16,0 0 6-16,0 0 0 0,0 0 0 0,1-6-4 16,-1 6 4-16,0 0 1 0,0 0 1 0,0 0 0 0,0 0-5 15,0 0 4-15,-9 12 0 0,4-4-2 0,1 0 4 16,-1 4-3-16,-1-5 4 0,-1 6-3 0,-3-1 2 16,4 4 5-16,-3-3-2 0,2-1 3 0,-4 1-5 15,5-2 8-15,-1-1-4 0,1 1 2 0,-3-2-1 16,5 0-2-16,-1-2 1 0,1 0 0 0,0-3 2 15,0 1-4-15,2-1 0 0,-1 0-9 0,-2-1 1 16,4 0 4-16,1-3-7 0,-3 2-6 0,3-2 2 0,0 0 6 16,0 0 4-16,0 0-6 0,0 0-3 15,9-14-2-15,-5 9 4 0,5-3 0 0,0-2-3 0,1 1 7 16,3-3-11-16,-1-2-2 0,4 2 1 0,-3 1-8 16,2-1 3-16,-2 4 2 0,0-4-6 0,-3 5 8 15,-1-1 2-15,1 2-6 0,0 1 8 0,-2 1-4 16,-3 1 3-16,4 3 1 0,-2-1 4 0,-1 2-1 15,3 3-8-15,1 0 6 0,-1-2 5 0,0 6 0 16,1 1 2-16,3 5 5 0,1-1-2 0,-2 4 0 16,2 3 3-16,-4-2-2 0,4 4-5 0,0 1-5 15,-5-5-13-15,3 4-12 0,-5-3-26 0,-1-2-53 0,0 1-61 16,-3 1-87-16,1-1-331 0,0-1-630 0,-6 1 278 16</inkml:trace>
  <inkml:trace contextRef="#ctx0" brushRef="#br0" timeOffset="107013.85">8997 11204 100 0,'0'0'139'0,"0"0"-9"0,0 0-4 16,0 0-1-16,0 0-7 0,5 12 5 0,-1-5-10 16,4 1 2-16,0 4-4 0,1 3 6 0,3 9-1 15,-1 1-8-15,-2 2 0 0,1 3 1 0,-2-1-3 0,1 1 3 16,-4 4-4-16,4-4-7 0,-4 5 1 0,0-3 7 16,2 0-9-16,-6-3-4 0,4-2-3 0,-2 1-10 15,-1-2 1-15,2-7-11 0,-5-1-3 0,3-2-9 16,-2-4 4-16,0-1-14 0,0-3-5 0,0-2-6 15,1-1-9-15,-1-2 5 0,0-3-7 0,0 0-10 16,0 0-3-16,-1-16-8 0,-4-1-7 0,3-9-5 16,-1-4-7-16,-2-2-6 0,1-1-3 0,0 0-6 15,-1-2-6-15,-1-16-1 0,-2 4 1 0,3 1 1 16,0 11-1-16,-2-12 5 0,1 12-1 0,1-1 4 0,-3-10 2 16,3 14 4-16,5 2 1 0,-5 1 2 0,8 5 1 15,-3 6 0-15,3 1 3 0,4 5 1 0,-5 3 1 16,7-1 0-16,-1 5 1 0,1-1 1 0,4 2 3 15,-2 3-2-15,7 2 2 0,-1 5 4 0,2 1-2 16,-5 2 1-16,2 3 0 0,-4 2 2 0,-2 1 1 16,2 1-1-16,-1-2 5 0,-2 6 0 0,-2-2 8 15,-1-1 5-15,-5 2 4 0,-1 0 6 0,-4 2 4 16,-1-1 2-16,-1-4 2 0,-7 8-1 0,4-6-4 16,-3-4-4-16,-1 1-2 0,-3-5-12 0,6-2-9 0,1-2-16 15,0-5-27-15,-1-1-21 0,4-1-28 0,-3-4-31 16,1-2-24-16,6-4-15 0,-1-2-42 0,3-5-15 15,4 2-114-15,0-2-358 0,1 2 159 0</inkml:trace>
  <inkml:trace contextRef="#ctx0" brushRef="#br0" timeOffset="107318.75">9343 11065 104 0,'5'0'157'0,"1"-1"-6"0,-6 1 1 0,11 2-1 0,-6-2-1 15,-1 2 1-15,2 3 1 0,-1 0 4 0,-2 0-2 16,3 3-2-16,-1 2 2 0,-1-1-7 0,1 2-3 15,0 5 15-15,-1-4-6 0,-1 3-6 0,0 1-5 16,-1-2-7-16,0-3-7 0,-2 1-1 0,3 0-11 16,-2-1-8-16,-1-2-17 0,2-1-4 0,-2-1-10 15,1-2-4-15,-1-1-6 0,0-1-12 0,0 2-3 16,0-5-9-16,0 5-4 0,0-5-8 0,0 0-18 16,1 3-7-16,-1-3-6 0,0 0-1 0,0 0-8 0,0 0-6 15,1-18-7-15,-1 11-9 0,2-5-6 16,0 0-5-16,-1-2-14 0,3-2 2 0,-1-2 3 0,1-1 1 15,1 1-4-15,1 1-12 0,3 0-3 0,0 1-10 16,0 2-9-16,5 1-10 0,0 2-9 16,1 2-5-16,-2 2-4 0,5 4-14 0,-5 1-17 0,6 0-12 15,-5 4-15-15,-1-1-21 0,0 1-132 0,-2 7-355 16,-2-3 157-16</inkml:trace>
  <inkml:trace contextRef="#ctx0" brushRef="#br0" timeOffset="107656.51">9720 11179 50 0,'0'2'164'0,"0"-2"-5"15,0 5-6-15,0-5-15 0,0 4-10 16,0-4-11-16,0 0-4 0,1 4-15 0,-1-4-4 0,0 0-5 16,0 0-12-16,0 0-5 0,9-11-11 0,-5 7-3 15,1-3-5-15,2-1-4 0,0-1-8 0,0-2-3 16,-1 3-2-16,-1-3-7 0,-1 1 1 0,4-1-7 16,-6 1-1-16,2-3 0 0,1 4-4 0,-1-1 4 15,-1 3-8-15,-2 0 1 0,0 1 3 0,-2-3 6 16,2 5 7-16,-2-2-5 0,0 1 2 0,-2 1 3 15,0 1-5-15,3 3 5 0,-6-3-5 0,6 3-1 16,-9 4-2-16,1-1 6 0,2 4-1 0,1 2 2 0,0 3 7 16,-3 0 8-16,3 4 5 0,0 0 6 0,1 1-1 15,0 0 2-15,4 1 4 0,-1-2 5 0,-2 1 1 16,3-2 1-16,0 1-5 0,3 0-1 0,-2-2-1 16,-1-1-7-16,4-2-3 0,0 0-3 0,-3-3-7 15,3 1-6-15,-1-3-1 0,3-3-9 0,-1 2-14 16,0-3-14-16,3-2-17 0,2-3-26 0,-1-2-25 15,0-1-23-15,4-6-34 0,-3-1-21 0,3-3-34 16,-1 0-32-16,-3 0-202 0,2-2-450 0,0 1 199 16</inkml:trace>
  <inkml:trace contextRef="#ctx0" brushRef="#br0" timeOffset="107895.27">9968 11019 122 0,'5'-5'166'0,"-2"-1"10"16,3 3 9-16,-3-1 8 0,-1 3 9 0,-2 1-5 15,4-3 7-15,2 2-5 0,-6 1-2 0,7 4-3 16,-2 0-2-16,0 0-6 0,0 5-6 0,3-1-10 15,-3-1-2-15,1 5 1 0,-1 1-2 0,2-4-5 16,0 6-9-16,-3-2-9 0,4 1-16 0,-3-2-12 16,1-1-9-16,-2-1-14 0,4 0-4 0,-2-1-11 0,-1-1-4 15,1-2-11-15,0-1-5 0,-2-1-11 16,-2 0-10-16,2-2-3 0,-4-2-8 0,7 1 5 0,-7-1-12 16,7-9-5-16,-2 0-15 0,4-9-10 0,0-6-24 15,-1-3-23-15,3-1-37 0,2-4-33 16,0-15-54-16,10-2-77 0,0 0-125 0,4-3-215 0,16-20-646 15,-7 24 285-15</inkml:trace>
  <inkml:trace contextRef="#ctx0" brushRef="#br0" timeOffset="111813.51">13899 5588 24 0,'-5'2'239'0,"1"-2"-27"16,4 0-9-16,-9 0-10 0,9 0-17 16,-5 3-18-16,0 2-15 0,4 1-2 0,-2-1-8 0,-1 7-13 15,3-1 0-15,0 1-3 0,-2-2-9 0,2 6-5 16,2 0-7-16,-1 1-6 0,3-2-5 0,-2 3-8 16,3-2-11-16,-3 2-4 0,3-7-5 0,0 2-5 15,-2-3-6-15,5 6-3 0,2-2-4 0,-4-5-7 16,0-2-3-16,5 2-4 0,-3-2-4 0,0-1 3 15,1 0-6-15,-1-2-6 0,0-2-4 0,-1 0-18 16,1-2-4-16,0 2-17 0,0-2-19 0,-7 0-18 0,9-2-25 16,-5 0-26-16,-4 2-28 0,7-5-38 0,-4 3-208 15,-1-1-425-15,-2 3 188 0</inkml:trace>
  <inkml:trace contextRef="#ctx0" brushRef="#br0" timeOffset="112557.48">14239 5593 61 0,'0'0'197'16,"0"0"-14"-16,0 0-22 0,0 0-6 0,0 0-8 15,0 0-3-15,0 0-5 0,0 0 3 0,-2 15-3 16,5-12-4-16,2 6-7 0,-3-3-7 0,1 3 0 16,3 0-6-16,-3 1-4 0,4 1-4 0,-2-1-1 15,1 4-4-15,-2-3-6 0,1-1-6 0,-1 0-8 16,0-1 1-16,1 1-7 0,-1-2-7 0,2-2-9 16,1 2-4-16,-2-3-6 0,-4 2-2 0,6-3-4 15,-2-2-8-15,-4 1-4 0,-1-3-4 0,10 0-5 0,-10 0-3 16,8-5-4-16,-2 1-7 0,-2-2-9 0,2-2-1 15,-3 2-5-15,1-2-4 0,-2-1-1 0,1-2-4 16,-1 3-1-16,0-2 4 0,-2 2 1 0,1-2 0 16,-2 5-2-16,1-2 2 0,0 0 1 0,0 2 4 15,0 0-4-15,0-1 4 0,1 2-5 0,-1 4 4 16,0-5-1-16,0 5 2 0,0 0 1 0,0 0 6 0,0 0 2 16,14 14 6-16,-11-8 0 0,4 2 0 0,0 0 0 15,-2 0-1-15,2 3 1 0,-3-1-4 16,5-2 4-16,-2 2-3 0,-1-2 2 0,2 2-3 0,-2-2 0 15,0 1 2-15,2-5-3 0,-4 2-6 0,2-2-9 16,-1-2-17-16,2 0-26 0,-2-1-33 0,-5-1-28 16,10-4-26-16,-1 2-37 0,-4-3-36 0,2-1-207 15,-2-1-455-15,-1-2 202 0</inkml:trace>
  <inkml:trace contextRef="#ctx0" brushRef="#br0" timeOffset="112919.27">14709 5552 203 0,'0'0'237'16,"0"0"-13"-16,0 0-13 0,5-2-9 0,-5 2-14 0,0 0-6 16,0 0-6-16,0 0-4 0,8 5-2 15,-8 0 1-15,1 1-3 0,2 3 0 0,-2 1-8 0,3 5-11 16,-1 1-4-16,-2 0-6 0,4 2 2 0,-4-1-5 15,2-2-9-15,-2 1-5 0,2 1-1 0,-3-3-11 16,1-1-7-16,0-1-6 0,2-1 1 0,-3 0-15 16,1-5-11-16,-1 3-19 0,0-5-3 0,0 0 15 0,0 0-9 15,3 0-6-15,-3-4-7 0,0 0-15 0,0 0-11 16,0 0-9-16,1-15-14 0,0 4-27 0,1 0 0 16,-1-7-21-16,0 1-6 0,4 2-13 0,0-2-7 15,-1 0-9-15,-1 1-6 0,3-2-8 0,0 2-3 16,-2 5-3-16,3 0-9 0,-1 2 3 0,0 1 12 15,1 1-1-15,2 2 3 0,0 1-12 0,-2 3-6 16,0 1-18-16,2 1-18 0,-3 2-27 0,4-1-33 16,-5 2-176-16,4 2-423 0,-4-2 188 0</inkml:trace>
  <inkml:trace contextRef="#ctx0" brushRef="#br0" timeOffset="113566.65">15069 5528 142 0,'0'0'284'0,"0"0"-14"0,0 0-12 0,0 0-16 15,0 0-8-15,0 0-17 0,0 0-12 0,8 8-5 0,-4-5-6 16,-1 2-5-16,3-1-14 0,-2 2-6 15,1 1-16-15,-1 2-5 0,2-1 2 0,-2 2-15 16,1 0-6-16,-1 1-5 0,0 1-4 0,1-4-11 0,-1 5 4 16,2-5-17-16,-2 2-1 0,-4-3-5 0,5 3-15 15,-5-3-3-15,0-2 8 0,3 3-17 0,-6-2-2 16,3-2 0-16,0 3-9 0,-4-3-12 0,3-1 2 16,-3 1-7-16,4 0-2 0,-5-1-3 0,5-3-6 15,-4 4-6-15,4-4 5 0,-1 3-9 0,1-3-5 16,0 0-3-16,-4 2 1 0,4-2-1 0,0 0-3 15,0 0-15-15,0 0 8 0,0 0-4 0,-1 4 11 0,1-4 0 16,0 0-11-16,0 0 7 0,0 0-3 0,0 4-2 16,0-4 11-16,0 5-7 0,0-5 1 0,1 6 4 15,-1-2 6-15,4 2 6 0,-4 0-1 0,0-4 8 16,0 2 9-16,4 2-9 0,-4-2 6 0,0-4 9 16,-3 3 7-16,3-3 6 0,-1 5 1 0,-1-2-5 15,2-3 2-15,0 0-5 0,0 0-2 0,0 0-3 16,-3 3-6-16,3-3-3 0,0 0-3 0,0 0-6 15,0 0-1-15,0 0-6 0,-8-7 2 0,8 7-4 16,0 0-7-16,0 0-1 0,0-5 1 0,0 5-9 16,0-5-1-16,0 0-3 0,0 5 0 0,2-7-2 0,-2 2-6 15,2-1-1-15,-2 0 3 0,4-1-1 0,-3-3-3 16,1 1-5-16,0-2-3 0,-1-1-1 0,2 1-1 16,-3-4-5-16,1 0 2 0,-1-2-6 0,-1 2 5 15,1-2-4-15,0 4-3 0,1-4-1 0,-2 5 3 0,2 1-2 16,-1 0-3-16,5 2-2 0,-5 3-1 15,1 0-9-15,2 0 6 0,-2 0-2 0,3 3-8 16,1 2 4-16,3-2-13 0,1 3-15 0,-4-1-25 16,7 2-26-16,-2 2-42 0,1-3-35 0,0 3-28 15,2-5-28-15,6 4-57 0,-2-4-193 0,-4 2-560 16,6-1 249-16</inkml:trace>
  <inkml:trace contextRef="#ctx0" brushRef="#br0" timeOffset="119364.57">10939 9628 50 0,'0'0'204'0,"0"0"-16"0,0 0-11 0,0 0-2 15,8 9-5-15,-3-6-3 0,-1 3-3 16,2 4-6-16,-2-2-4 0,3 4-3 0,-2-1-9 0,2 6-3 15,2 0-8-15,-4-1-14 0,3 2 2 0,-2 9-8 16,2-3-10-16,-3 1-2 0,4 0-14 0,0 0 6 16,-4 2 0-16,-5-1-8 0,5-2-6 0,-1-4-8 15,0-1 6-15,0 7-17 0,-3-9 5 0,3 0-6 0,0-5 1 16,-2 3-1-16,1-3-11 0,-3-2 0 16,0-4 0-16,0 1-1 0,1-1-1 0,-1-2-5 15,0-1-7-15,3 0-3 0,-3-3-1 0,0 0-7 0,0 0-8 16,0 0-6-16,0 0-3 0,-7-16-13 0,-3 0-10 15,10 5-2-15,-5-6-9 0,1 0-2 0,0 2-6 16,-2-2-10-16,2-1-2 0,-2-1 0 0,-1 1-6 16,6-1 4-16,-4 1-4 0,1 1 8 0,0-2 2 15,-1 1 0-15,0 1 5 0,2 1 4 0,0 5 0 16,1-5 3-16,1 4 4 0,1 1 5 0,0-1 0 16,-3 5 4-16,2-2-1 0,2 0 5 0,-2-1 2 0,1 3-1 15,0 3 7-15,-2-3 0 0,-1 3-1 0,4-2 6 16,-1 6 3-16,0-8 0 0,-1 4-1 0,1-1-1 15,0 5 6-15,0-6-3 0,0 1-1 0,-4 3 2 16,4-3-9-16,-2 1 10 0,2 4-4 0,-2-7 0 16,1 5 6-16,-1-2-3 0,2 4 4 0,-3-8-6 15,3 6-4-15,-2-2-1 0,0 0 9 0,-2-1 0 0,4 1-4 16,-4 1 4-16,3 0 1 0,1-2-2 16,0 5 0-16,-2-8-1 0,-1 6-1 0,3 2 1 0,-1-4-7 15,1 4 6-15,0-5 2 0,0 5 3 0,-3-6 1 16,3 6-10-16,-1-3 10 0,1 3-4 0,1-5 0 15,2 1 3-15,-3 4 1 0,0 0 0 0,6-3 1 16,-6 3 0-16,4-4 2 0,1 2-3 0,-1 1 1 16,1-1 2-16,1-1-2 0,0 2-2 0,-3 0 3 15,5-1 0-15,-3 1 4 0,4 0-6 0,-9 1 5 0,13 1-2 16,-4 2 5-16,0-1-6 0,-3 3-17 16,2-3 3-16,0 1 1 0,-1 2 8 0,0 1-6 0,-1 0 5 15,-1 4 1-15,0-5 12 0,0 5-1 0,-1-2 8 16,-1-1 4-16,-2 1 2 0,0-1 5 0,-1 1-4 15,-1 0 0-15,0 1 1 0,-2-1-5 0,1 1-2 16,-1-3-2-16,-2 1-4 0,2 0 1 0,0-2 2 16,0 1-3-16,-1-1-3 0,2-2-3 0,-1 2 0 0,-1 0-5 15,3-3-6-15,-4 1-2 0,4 0-6 16,-2 1-6-16,-2-2-14 0,5-2-13 0,-4 4-14 0,0-3-16 16,4-1-18-16,-1 4-22 0,1-4-20 0,0 0-32 15,0 0-35-15,0 0-40 0,0 0-169 0,0 0-440 16,0 0 195-16</inkml:trace>
  <inkml:trace contextRef="#ctx0" brushRef="#br0" timeOffset="120119.26">11381 9555 123 0,'4'-5'142'0,"-4"5"-2"16,5-4-6-16,-1 3-5 0,-4 1-9 0,9 1 1 15,-9-1-2-15,10 4-3 0,-6-2-1 0,1 3-6 16,3 2 2-16,-3-1 5 0,0 2 0 0,1-3 2 16,1 1 0-16,-3 4-2 0,-2-3 0 0,1 0 1 15,-2-1 0-15,2-1-5 0,-2 0-5 0,-1 3-12 0,1-5-10 16,-1 6 0-16,3-3-8 0,-3-1-5 0,0-1-6 16,-3 3-2-16,3-3-5 0,0 0-10 15,0 0-5-15,0-4-6 0,-1 7-3 0,2-3-3 0,-1-4-3 16,0 6-3-16,0-3-4 0,0-3 0 0,3 5-1 15,-3-5-1-15,0 4-7 0,0-4 0 0,2 5-3 16,1-3 2-16,-3-2 1 0,1 3 2 0,-1-3 2 16,0 0 4-16,0 0-2 0,0 4 1 0,0-4 3 15,0 0-2-15,0 0-4 0,0 0 4 0,0 0-4 0,0 0 1 16,0 0 1-16,0 0-6 0,0 0-3 0,0 0 7 16,0 0-12-16,0 0 1 0,0 0-3 0,0 0-4 15,-6-11 2-15,6 11-6 0,-3-4 5 0,3 0-8 16,0 4-5-16,-1-8 1 0,1-2-7 0,-1 4-7 15,-2-1 0-15,2-2 5 0,1-1-5 0,0 2-1 16,0-2-4-16,0 3 0 0,0-3 6 0,0 5-1 16,-3-2-1-16,2 1 5 0,1 1 4 0,0-2 1 15,0 3 3-15,-1 1-1 0,1 3 1 0,0-7 1 0,0 7-1 16,1-6 2-16,-1 6 1 0,0-3-2 0,0 3 7 16,0 0 2-16,1-4-4 0,-1 4 3 0,3-3 0 15,-3 3-1-15,0 0 1 0,0 0-1 0,6-1 2 16,-6 1 4-16,3-3-3 0,-3 3 1 0,6-2-1 15,-3 0 0-15,-3 2 0 0,0 0 2 0,5-7-2 16,-4 6 4-16,-1 1 2 0,7-2-3 0,-5-2 3 16,1 2 0-16,-2-1-4 0,2 0-1 0,-3 3 1 0,2-4-2 15,-2 4 2-15,4-2-3 0,-4 2 0 16,0 0-2-16,1-4-7 0,-1 4-11 0,3-2-13 0,-3 2-16 16,0 0-19-16,1-5-20 0,-1 5-20 0,0 0-16 15,-4-5-23-15,4 5-29 0,0 0-23 0,0-5-178 16,0 5-413-16,-2-3 182 0</inkml:trace>
  <inkml:trace contextRef="#ctx0" brushRef="#br0" timeOffset="123817.83">11159 9594 61 0,'0'0'124'0,"0"0"-11"16,0 0-13-16,-5 1-1 0,5-1-6 0,0 0-10 0,0 0-7 16,0 0-5-16,0 0-9 0,0 0-5 0,0 0-7 15,0 0-10-15,0 0 1 0,0 0 6 0,0 0-12 16,0 0 4-16,0 0-10 0,0 0 0 0,0 0-6 15,0 0 3-15,0 0-9 0,0 0 8 0,0 0-3 16,0 0-13-16,0 0 4 0,0 0-6 0,0 0-2 16,0 0 1-16,0 0 0 0,0 0-1 0,0 0-4 0,0 0 4 15,0 0-6-15,0 0 3 0,0 0-1 16,0 0 0-16,0 0-4 0,0 0 5 0,0 0-6 16,0 0-9-16,0 0-1 0,0 0-10 0,0 0 6 0,0 0 1 15,0 0 0-15,16-3 0 0,-16 3-10 0,0 0 9 16,0 0 2-16,0 0 4 0,0 0-3 0,0 0-1 15,0 0-3-15,9 0 5 0,-9 0-4 0,4-2 9 16,-4 2 10-16,6-2-12 0,-6 2 6 0,2-3 2 16,1 1 0-16,-3 2-1 0,0 0-2 0,7-3 0 15,-7 3-3-15,0 0 6 0,1-2 5 0,-1 2-1 16,0 0 10-16,0 0-9 0,3-3-2 0,-3 3 0 0,0 0 13 16,0 0-5-16,0 0-1 0,0 0-3 15,0 0 1-15,0 0 5 0,0 0 0 0,-9 10-5 0,9-10-4 16,-5 3 5-16,5-1-1 0,-4 1 3 0,4-3 0 15,-4 5-10-15,2-3 6 0,2-2-4 0,-3 4 4 16,1-3 0-16,2-1 3 0,0 0-9 0,0 0 10 16,-4 2-2-16,4-2-8 0,0 0 2 0,-4 3 2 0,4-3-12 15,0 0 13-15,-3 3 4 0,3-3-3 16,0 0-3-16,0 0 11 0,0 0-18 0,0 0 3 0,-5 3-2 16,5-3 2-16,0 0-2 0,0 0 4 0,0 0 1 15,0 0-6-15,0 0 10 0,0 0-3 0,0 0 1 16,0 0-3-16,0 0 1 0,0 0-2 0,0 0 1 15,0 0-2-15,0 0 3 0,0 0 4 0,0 0-2 16,0 0 5-16,0 0 4 0,0 0-1 0,0 0 6 16,0 0-1-16,0 0-1 0,0 0 7 0,0 0-4 15,0 0 1-15,0 0-2 0,0 0-3 0,0 0 2 0,0 0-5 16,0 0 3-16,0 0-3 0,0 0 4 16,0 0-1-16,0 0 1 0,0 0-5 0,0 0 8 0,0 0-6 15,0 0 1-15,0 0 1 0,0 0-6 0,0 0 7 16,0 0-3-16,0 0-2 0,0 0-6 0,0 0 5 15,0 0-4-15,0 0-8 0,0 0 6 0,0 0 6 16,0 0-5-16,0 0 0 0,0 0-5 0,0 0-7 0,0 0 6 16,0 0-21-16,0 0-17 0,0 0-20 0,0 0-24 15,7-12-37-15,-7 12-86 0,0 0-224 0,3-3 99 16</inkml:trace>
  <inkml:trace contextRef="#ctx0" brushRef="#br0" timeOffset="125329.06">17230 6835 64 0,'0'0'187'0,"0"0"4"15,0 0-6-15,-4-5-13 0,4 5-7 0,0 0-13 0,-12-1-9 16,12 1-13-16,-9 2-11 0,3 2-9 0,-2 0-5 16,1 0-7-16,0 1-8 0,1-2-8 0,-4 2-9 15,2 1-5-15,0-1-7 0,3-1-7 0,-1-1-7 16,1 1-2-16,1 1-7 0,1-4-5 0,-1 1-13 16,4-2-7-16,0 0-9 0,0 0-6 0,0 0-5 15,0 0-11-15,27-15-6 0,-11 3-4 0,8-1 6 16,6-6 8-16,13-6-1 0,4 0 7 0,-1-1 8 0,4-2 8 15,1 2 6-15,0 0 11 0,-1 4 4 0,0 1 13 16,-16 9 1-16,3-1 3 0,-1 5-4 0,-9-1 0 16,-12 7 4-16,-1 2 8 0,-6 5 0 0,-8 5 1 15,-4 7 14-15,-14 10 13 0,-1 2 10 0,-19 14 2 16,-1 0 6-16,0-1 5 0,-2-3-12 0,-4-3 9 16,6-3-4-16,8-8 3 0,1-1-9 0,4-4-12 15,4-2-4-15,8-7-6 0,2-6-11 0,6-1-17 16,1-3-19-16,5-1-20 0,0 0-22 0,11-13-17 15,2-2-17-15,9-5-21 0,5-2-9 0,12-10-4 16,0-4-12-16,4 1-2 0,-1 2-5 0,4 1-4 0,7 2-6 16,-7 2-6-16,0 2 12 0,-13 7 13 15,2 2 13-15,-4 3 18 0,-1 3 18 0,-10 6 22 0,-2 2 16 16,-8 5 20-16,-2 3 18 0,-3 4 13 0,-5 7 17 16,-5 8 18-16,-4 4 19 0,-7 3 11 0,-6 17 5 15,-9-2 1-15,2-2 13 0,-5 3 3 0,0-5 13 16,2-2-6-16,8-12-9 0,1 0-5 0,2-7-17 15,10-5-8-15,-1-3-20 0,7-2-17 0,4-5-17 0,1-2-14 16,5-4-36-16,-5 0-28 0,26-14-25 16,-3 1-22-16,6-8-11 0,12-7-19 0,1-2-6 0,1-1-3 15,5-1-4-15,-1 1-9 0,3-1 2 0,-3-2 1 16,0 4 11-16,2 4 14 0,-3 2 17 0,-4-1 20 16,-9 9 7-16,1 3 13 0,-5 4 10 0,-1 6 12 15,-5 2 17-15,-5 5 19 0,-5 5 15 0,-3 6 19 16,-1 3 23-16,-4 8 16 0,-5 1 19 0,-4 1 9 15,-3 1 12-15,0 2 12 0,-2-1 0 0,-5-3 1 16,4-2-3-16,1-1-6 0,1-9-19 0,2-4-6 0,2 0-15 16,0-5-22-16,3 1-25 0,2-3-47 15,3-4-43-15,-4 0-46 0,0 0-65 0,14-3-90 0,-7-5-111 16,3 2-217-16,1-9-627 0,2 4 278 0</inkml:trace>
  <inkml:trace contextRef="#ctx0" brushRef="#br0" timeOffset="126398.44">11021 7010 171 0,'0'0'211'0,"0"0"-9"0,0 0-4 0,0 0-4 15,0 0-1-15,0 0-2 0,0 0 3 0,0 0-12 0,0 0-7 16,-8 5-8-16,8-5-1 0,0 0-10 0,0 0-2 15,-1 5-7-15,1-5-20 0,-5 4-6 0,1 4-7 16,-4 0-12-16,-2 5-11 0,-6 8-5 0,0 1 4 16,-4 2-17-16,-2 2-5 0,-1 0-5 0,3 1-2 15,-2-5-2-15,4 3-3 0,-4-3-8 0,3-4-3 16,6-1 1-16,-4 1-2 0,4-4-5 0,1 0-8 16,2 0-2-16,4-5 3 0,-2 0-8 0,0-1 0 0,3-1 0 15,0 0-8-15,2-3-7 0,1 0 8 16,-1-1-4-16,3 1-1 0,0 2-5 0,2-3 9 15,0 2-10-15,2 2 2 0,1 0-3 0,0-1-4 0,4-4 2 16,0 2 3-16,1-2-11 0,2 2 4 0,-1-2 3 16,1 0 8-16,1 1-10 0,-2 0-1 0,1-1-1 15,-1 0 2-15,-2 1-2 0,4-2 1 0,-3 1 10 16,-1-2-12-16,0 0 0 0,-4 1 1 0,1 0-7 0,-3 1-1 16,-3-2-5-16,10 1-8 0,-3 1-2 15,-7-2-10-15,6 1-10 0,-5 2-9 0,-1-3-14 16,5 2-10-16,-5-2-21 0,3 3-20 0,-3-3-32 0,0 0-29 15,0 0-41-15,0 0-34 0,0 0-234 16,0 0-529-16,0 0 234 0</inkml:trace>
  <inkml:trace contextRef="#ctx0" brushRef="#br0" timeOffset="126763.24">10716 7301 102 0,'0'0'162'0,"-4"-4"-7"0,4 4-6 16,0 0 3-16,0 0-7 0,0 0-6 0,0 0-9 15,0 0-5-15,13-1 0 0,-7 1-7 0,-6 0-1 16,15 2 1-16,-6-1-8 0,5-1-4 0,-1 2 7 15,4-2 13-15,3 0-1 0,7 0 6 0,4-2-2 16,2-1 3-16,3-2 0 0,1-3-11 0,14-1 0 0,-14 2-1 16,18-4-8-16,0-4-9 0,5 6-6 0,-4-2-8 15,5-1-8-15,1 4-12 0,-1-3-3 0,2 5-4 16,-2-3-11-16,3 1 3 0,-1 2-16 0,-3 1 15 16,-3-2-21-16,-1 4-10 0,-3-4-4 0,0 4-21 15,-17-2-8-15,0 3-26 0,-3-2-24 0,-3-1-24 16,-10 0-41-16,-2 2-48 0,-5 0-61 0,-2 0-83 15,-3 0-199-15,-4 2-560 0,-4 1 248 0</inkml:trace>
  <inkml:trace contextRef="#ctx0" brushRef="#br0" timeOffset="129032.03">14456 8770 12 0,'9'-5'123'16,"-4"1"-5"-16,0 1 7 0,2 1-1 0,-6-1-2 15,3 0 5-15,-4 3 6 0,10-2 2 0,-10 2 10 16,4-3 8-16,-4 3 9 0,0 0-14 0,0 0 4 15,4 5-3-15,-7 3 0 0,-2 4-7 0,-4 3 1 0,-4 10-8 16,-1 0-5-16,-7 4-8 0,-6 13-2 16,3-14-2-16,-14 13-2 0,5-2-3 0,-4 3 3 0,5-1-11 15,0-5 1-15,0 3-17 0,11-12-10 0,-2-2-9 16,5-4-1-16,0 1-11 0,6-8-2 0,2-6-5 16,4 1-16-16,2-4-16 0,4-4-3 0,0-1-36 15,0 0-14-15,19-4-18 0,-5-8-19 0,12-5-14 16,0-5-23-16,3 0-22 0,10-13-12 0,6 0-17 15,0-2-19-15,-3 6-4 0,-1-1-20 0,-2 0-9 16,1 2-29-16,-16 7-139 0,2 2-410 0,-3 2 181 0</inkml:trace>
  <inkml:trace contextRef="#ctx0" brushRef="#br0" timeOffset="129491.18">14699 8832 128 0,'4'0'172'0,"-4"0"11"0,0 0 4 16,6 4 1-16,-7 2 8 0,-4-2 2 0,1 4-10 15,-1 1-5-15,1 0-7 0,-5 1-12 0,0 5-11 16,-1-1-9-16,0 0-9 0,0-1-9 0,1 1-15 15,-2 1-9-15,1 0-4 0,3-2-12 0,-1-3-13 0,1 1-3 16,2-3-10-16,3-3-17 0,-2 0-23 0,3 0-24 16,1-2-24-16,0-3-22 0,0 0-26 15,0 0-15-15,21-12-20 0,-9-1-16 0,10-9-20 0,3-3-4 16,2 0-4-16,10-12 12 0,2 3 13 0,-1 0 14 16,-4 0 12-16,2 0 13 0,-8 12 16 0,-6 1 10 15,2 3 23-15,-2 2 12 0,-9 4 17 0,-3 6 24 16,-5 3 16-16,3 3 29 0,-8 0 25 0,4 7 19 15,-7 4 14-15,0 4 16 0,-3 3-1 0,-5 5 6 16,-1 4-1-16,-1-1-4 0,-1 0-2 0,-3 1-7 16,4 0-7-16,-2 0-10 0,0-3-4 0,0 0-10 0,1 1-8 15,4-7-12-15,2-1-8 0,-1-3-8 16,4-2-15-16,1-4-25 0,3 0-25 0,-1-2-24 0,4-3-31 16,0-2-24-16,-2-1-23 0,14-3-20 0,-2-2-12 15,2-6-14-15,10-4-3 0,3-2-10 0,0-3 9 16,1 0 11-16,3-3 21 0,-3 1 15 0,4 1 8 15,7-7 28-15,-8 14 21 0,-3-4 17 0,-9 11 25 16,-2 1 29-16,-4 4 29 0,-6 4 33 0,1 5 30 16,0 4 22-16,-6 5 19 0,-4 9 5 0,0 4 3 15,-4-2 3-15,-2 5-5 0,-2-3 2 0,-4 0-13 0,6-3 0 16,3 2-14-16,-1-10-23 0,5-1-13 0,2-6-42 16,1-1-48-16,7-3-51 0,8-2-54 0,14-3-74 15,6-8-80-15,11-5-212 0,7-8-510 0,8-6 226 16</inkml:trace>
  <inkml:trace contextRef="#ctx0" brushRef="#br0" timeOffset="130509.81">20758 8610 38 0,'0'0'206'0,"0"0"-13"16,0-6-13-16,0 6-4 0,0 0-2 0,0 0-1 16,0 0-4-16,7 16-6 0,-4-7-2 0,5 7-9 15,-3 2-9-15,0 1 6 0,0 5-18 0,-1 2-5 16,0-1 0-16,1 0-3 0,-4-5-2 0,2-1-9 15,-2 2 3-15,-1-2-14 0,0-1 0 0,0-2-5 16,0-1-14-16,0 1 14 0,-1-4-16 0,-2-1-6 0,3-2-9 16,0-2-8-16,0-1-7 0,0 2 2 0,0-2-8 15,0-3-5-15,0 3-5 0,0-6-11 0,0 5 4 16,0-5-6-16,0 0-11 0,0 0 16 0,0 0-12 16,7-14-12-16,-2 1-5 0,0-3-11 0,0-2-5 15,5-6-13-15,-3 4-6 0,2-5-2 0,1-1-4 16,0-2 0-16,2 7 5 0,-2-3 4 0,0 7 1 15,0 3 11-15,-2 2-3 0,2 5 0 0,-1-1 3 16,0 3 7-16,1 2 9 0,-1 3-2 0,0 6 10 16,3-1 4-16,0 9 10 0,0 2 6 0,-2 0 4 0,-1 2 9 15,0 6 6-15,1-6-4 0,-3 7 4 0,-3-7 3 16,-2 0 4-16,2-2-9 0,-3-3-4 0,2 0 0 16,-2-3 2-16,0-1-11 0,1-2-20 0,-2-3-27 15,2 3-27-15,2-5-28 0,-4-2-41 0,0 0-26 16,9-7-43-16,-5 1-33 0,1-5-44 0,0-1-229 15,3-2-532-15,-1-1 236 0</inkml:trace>
  <inkml:trace contextRef="#ctx0" brushRef="#br0" timeOffset="130862.94">21280 8872 137 0,'1'5'247'0,"-1"0"-9"0,1 1-12 0,3-2-9 16,-1-1-21-16,0-1-12 0,4-1-16 0,-2 0-15 15,-5-1-13-15,13-2-16 0,-4-3-10 0,-2 0-14 16,1-2-10-16,0-2-16 0,-1-1-10 0,2-1-14 16,1-3-7-16,-2-1-11 0,0 4 0 0,-2-3-12 15,1-1-6-15,-5 3 1 0,1 0 0 0,-1-2-3 0,-2 2-1 16,-2 1-4-16,-1-5 5 0,-1 4-4 0,0 1 2 16,-1 2 2-16,-2 1-1 0,0 2 8 0,3 0 0 15,-1 4-1-15,-2 2-2 0,7 0-3 0,-16 8 2 16,9 1 4-16,1 2 2 0,-4 5 4 0,5 2 2 15,1 0 7-15,0 6 8 0,3 0-2 0,1-3 2 16,3 5 6-16,-1-6 6 0,5 4 3 0,0-5 3 16,0-3 2-16,2 1-4 0,0-3-7 0,3 1 2 0,-3-1-6 15,0-7-2-15,3 2-3 0,1-4-14 0,4-4-21 16,-1-2-21-16,-2-1-32 0,1-6-34 0,3-2-36 16,-2-4-44-16,-1 0-49 0,0-7-35 0,-2 5-38 15,-4-2-150-15,-1 0-467 0,-2 0 208 0</inkml:trace>
  <inkml:trace contextRef="#ctx0" brushRef="#br0" timeOffset="131081.13">21623 8633 121 0,'9'5'259'0,"1"3"7"0,7-1-12 0,-3 1-9 16,3 0-8-16,1 1-5 0,-3-2-5 0,5 3-12 15,0-1-5-15,-2 0-9 0,6 5-10 0,-4-1-13 16,-4-4 12-16,1 3-31 0,4 5-13 0,-3-6-11 15,-5 1-11-15,1 0-15 0,-4-5-5 0,1 3-21 16,0-2-11-16,-4-2-11 0,0-2-30 0,-1-1-26 16,-2 0-19-16,1 0-24 0,0 0-19 0,-2-2-23 15,-3-1-23-15,0 0-34 0,0 0-34 0,1-10-38 16,-1 4-61-16,-1 0-226 0,-4 0-538 0,1-1 238 16</inkml:trace>
  <inkml:trace contextRef="#ctx0" brushRef="#br0" timeOffset="131300.93">21858 8647 191 0,'0'0'285'15,"0"0"-9"-15,0 0-13 0,-5 7-17 0,4-3-11 16,-3 1-14-16,3-1-19 0,-1 5-14 0,-2 2-12 0,-2-1-16 16,1 6-16-16,1-5-6 0,-4 7-18 0,1-2-15 15,0 1-7-15,-1 3-11 0,-2-2-13 16,1 0-6-16,1-1-16 0,-2-2-15 0,0 1-22 0,1 0-17 15,0-1-27-15,1-4-16 0,4 0-29 0,-1-3-37 16,3-1-35-16,-2-4-27 0,1 0-36 0,3-3-35 16,0 0-148-16,0 0-423 0,0 0 187 0</inkml:trace>
  <inkml:trace contextRef="#ctx0" brushRef="#br0" timeOffset="131562.74">22138 8521 275 0,'3'3'296'0,"-2"0"-12"16,-1-3-17-16,3 6-21 0,-3 3-19 0,1-2-14 15,2 1-11-15,-2 3-13 0,2 1-14 0,-1 4-17 16,4-2-13-16,-2 4-10 0,0 0-11 0,4 0-10 16,-3 0-10-16,0 0-6 0,1 1-14 0,-1 4-5 15,-1-5-6-15,0 0 0 0,0-2-7 0,0 0-8 16,-2-1-8-16,3-4 0 0,-5 1-6 0,3-2-3 0,-2 1-10 15,0-4-10-15,1 2-15 0,0-2-12 0,-4-2-22 16,4 1-17-16,-4-1-25 0,2-5-26 0,-3 6-28 16,2-3-23-16,1-3-31 0,-6 1-24 0,6-1-43 15,0 0-220-15,-11-5-503 0,6 2 222 0</inkml:trace>
  <inkml:trace contextRef="#ctx0" brushRef="#br0" timeOffset="131735.98">21989 8731 30 0,'0'-5'267'0,"0"5"-2"0,5-4-11 16,-1 3-11-16,6-3-13 0,3 0-14 0,7-2-13 15,6 0-7-15,3 1-6 0,2 1-18 0,2-1-24 16,3 3 1-16,0-2-38 0,-2 0-36 0,3 3-48 16,-6 3-61-16,-2 3-73 0,2 0-92 0,-13 2-207 15,-1 4-441-15,-2 2 195 0</inkml:trace>
  <inkml:trace contextRef="#ctx0" brushRef="#br0" timeOffset="133705.47">20206 5547 28 0,'-4'-3'241'0,"4"3"-12"16,-13-1-9-16,7 0-11 0,0 0 4 0,-1-1-10 0,7 2-9 15,-14 2-15-15,9-1-9 0,-3 0-9 16,3 1-9-16,0 2-12 0,0 0-13 0,0 0-14 0,-1 5-2 16,3 2-8-16,-1 0-7 0,2 0-5 0,0 6-5 15,-2 1 1-15,6 0-5 0,-2 0-9 0,2 0-3 16,2-1 1-16,0 2-11 0,1-1 11 0,4 0-8 15,0 0-4-15,-3-1-3 0,2-1-10 0,5 1-2 16,-3-3 0-16,5 0-13 0,-6-4-4 0,4 2-4 16,4-2-12-16,-3-3-19 0,-2-2-29 0,1-1-22 15,3-3-32-15,-1 2-35 0,4-2-35 0,-5-2-39 16,5-7-51-16,-2 3-258 0,1-2-551 0,-1-3 244 0</inkml:trace>
  <inkml:trace contextRef="#ctx0" brushRef="#br0" timeOffset="134078.84">20609 5636 59 0,'0'0'264'15,"0"0"-5"-15,-3 12-10 0,3-12-11 0,-4 9-21 0,3-4-10 16,1 1-14-16,-3-1-7 0,6 1-15 16,-3 0-5-16,1 1-2 0,2-1-12 0,-2 0-5 15,4 0-12-15,-1 1-8 0,2 0-4 0,1 1-7 0,-1-1-9 16,2 0-6-16,-3-1-10 0,4 1-11 0,0-2-6 15,-4-2-9-15,0 2-6 0,1-2-5 0,1-2-10 16,-2 0-16-16,-5-1-7 0,8-1-13 0,-8 1-12 16,9-5-13-16,-3-1-3 0,0 0-17 0,-3 0 0 15,1-4-14-15,-2 1-2 0,2-2 3 0,1-3-5 16,0 3 7-16,-3-1-1 0,0 3 8 0,1 2-1 16,-1 0 6-16,0 1 4 0,0 2 13 0,-2 4 7 0,5-1 11 15,-5 1 14-15,9 7 4 0,-3-1 9 0,1 2 15 16,2 7 7-16,-4-1 0 0,5 0 11 0,-1 2 2 15,-2-2-4-15,-1 0 3 0,3-1-4 0,-4-4-1 16,0 4-6-16,0-2-4 0,3-2-7 0,-2-2-4 16,-1 0-6-16,1-4-19 0,-1 3-19 0,0-6-26 15,0 1-36-15,2-1-37 0,-7 0-54 0,12-7-55 16,-4 0-56-16,-1 0-254 0,2-2-571 0,-2-3 254 16</inkml:trace>
  <inkml:trace contextRef="#ctx0" brushRef="#br0" timeOffset="134454.01">21102 5542 232 0,'0'0'302'15,"0"0"-6"-15,0 0-11 0,0 0-16 0,0 0-18 16,0 0-14-16,0 0-20 0,0 0 8 0,0 0 3 16,0 0-2-16,0 0-10 0,5 11-7 0,-4-8-12 15,1 2-10-15,1 2-23 0,-1 0-7 0,1 3-8 16,0 0-7-16,1 2-8 0,0-3-6 0,1 2-12 15,-3 1-9-15,1-1-10 0,-2 1-6 0,4-3-12 16,-3-1-3-16,-1-2-15 0,1 0-1 0,-2-1-5 16,2-2-6-16,0 1-4 0,-2-2-6 0,0-2-5 15,0 5-5-15,0-5-10 0,0 0-10 0,0 0-3 0,0 0-5 16,0 0-7-16,0 0-8 0,0 0-6 0,0 0-3 16,-5-12-9-16,4 6-7 0,0 2-6 0,-1-4-15 15,0-2-8-15,-1-1 1 0,1 0-3 0,0-1-3 16,2 1-3-16,2-3-1 0,-2 1 5 0,1 3 4 15,4-1 7-15,-1 1 2 0,2 2 2 0,-3-1 8 16,1 4 9-16,2-1-4 0,4 3 1 0,-3-1 4 16,-1 2-6-16,4 1-7 0,3 2-21 0,-7-1-21 15,2 0-27-15,-3 1-31 0,4 0-47 0,-4 1-30 0,4-2-49 16,-9 0-219-16,12 0-538 0,-7 0 238 16</inkml:trace>
  <inkml:trace contextRef="#ctx0" brushRef="#br0" timeOffset="134829.94">21485 5489 223 0,'0'0'222'0,"-10"-1"-10"0,10 1-12 0,0 0-9 15,0 0-6-15,0 0 2 0,8 10 1 0,-7-6-1 16,0 1-3-16,3 1 1 0,0 2 1 0,0 2-2 16,0 1 2-16,-2 0 4 0,2 2-3 0,0-1 1 15,1 3 4-15,-3 1-3 0,1-2-5 0,0-3 6 16,-1 2-1-16,1 2-3 0,-1-4-7 0,0 0-6 0,-1-2-13 16,0 0-9-16,1-2-9 0,-2 0-13 0,1-2-11 15,-1-1-8-15,1 1-9 0,0-3-10 0,-1-2-10 16,0 0-16-16,-3 4-9 0,3-4-10 0,0 0-15 15,-6-12-12-15,2 4-19 0,2-3-12 0,2 0-13 16,0-4-13-16,2-3-2 0,2-1-19 0,3-7-10 16,4 1-11-16,3 0-19 0,4-2 1 0,8 0-16 15,-2 3-24-15,8 3-26 0,0 0-48 0,1 3-74 0,2 2-81 16,-5 6-344-16,2 3-771 0,-10 6 341 16</inkml:trace>
  <inkml:trace contextRef="#ctx0" brushRef="#br0" timeOffset="135914.54">14465 10029 90 0,'-10'1'277'0,"10"-1"-14"0,-8-1-21 16,8 1-16-16,0 0-18 0,-5 1-16 15,5-1-13-15,0 0-4 0,0 0-5 0,0 0-8 0,0 0-7 16,0 0-7-16,0 0-3 0,0 0-9 0,0 0-7 15,0 0-2-15,0 0-4 0,7 9 1 0,-1-1-11 16,0 3-2-16,2 5 3 0,-2 2 8 0,3 5 1 16,0 4-7-16,3-1-4 0,-3 0 7 0,-3 4-4 0,3 1 0 15,0-3-4-15,-2-1-3 0,-1-1 8 16,3 0-10-16,-4-7-4 0,0 8-2 0,-2-9-8 0,-2 0-6 16,2-1-10-16,-1-5-4 0,-1-1-6 0,2 1-5 15,-2 0-7-15,0-2-3 0,1-4-8 0,-1-1-3 16,0 0-2-16,0 0-6 0,-1-5-6 0,0 3-12 15,0 1-4-15,0-4-11 0,0 0-17 0,0 0 5 16,0 0-1-16,-7-18-9 0,1 6-5 0,-1-2-6 16,-2-2-4-16,3 1-1 0,-4-9 0 0,-1 2 1 15,1-4-6-15,0 2 11 0,-2-2 0 0,2 1 2 0,-4 0-1 16,5-1 5-16,-2-4-5 0,4 3 1 0,-2 0 5 16,4 1-1-16,1 2 4 0,2 5 7 0,4 0-7 15,-2-1 3-15,3 2 4 0,3 1 5 0,-1 2-3 16,3 1-4-16,2 1 3 0,-1 4 8 0,4 0-2 15,-2 3 5-15,2 1-8 0,1 3 5 0,-1 0 2 16,6 4-6-16,-6-2 2 0,1 1-1 0,-1 3 7 0,-2 3-2 16,1-2 2-16,-4 1 0 0,1 3-5 0,-3 0 6 15,0 2 0-15,-1-1 5 0,-1 2 1 0,-4 1 3 16,-4 3 4-16,-1 0-2 0,-2 0-2 0,-2 0 0 16,-2-2-7-16,0 1 9 0,3-5-1 0,-1-1-9 15,-5 0-1-15,4-1-19 0,4-4-21 0,-1-1-28 16,0-3-27-16,0-2-25 0,7 2-23 0,-9-5-20 15,9 0-21-15,-2-1-13 0,2 0-21 0,1-3-17 16,4-1-11-16,-1 0-40 0,1 0-212 0,3 0-542 16,-2-1 239-16</inkml:trace>
  <inkml:trace contextRef="#ctx0" brushRef="#br0" timeOffset="136285.17">14840 9952 187 0,'2'-2'226'0,"1"-3"0"0,-1 3-5 15,-2 2-8-15,2-3-7 0,-2 3-7 0,2-4-7 16,-2 4-6-16,0 0-6 0,4-2-10 0,-4 2-11 0,0 0-1 16,0 0-2-16,0 0-5 0,8 6-2 0,-6-1-11 15,1 2-1-15,-1-1-4 0,2 6-3 16,-3-2 2-16,2 0-6 0,2 3-5 0,-4 1-2 0,2-1-5 16,1-1 8-16,-2 1-3 0,2 1-8 0,-3-2-2 15,3-1-5-15,-4-2-6 0,2 0-11 0,0-2-8 16,-2-1-9-16,0-3-12 0,1 2 0 0,-1-1-6 15,3-2-5-15,-3-2-6 0,0 5-5 0,0-5-6 0,0 0-4 16,0 0-6-16,0 0-5 0,0 0-3 16,0 0-8-16,0 0-6 0,0 0-8 0,-8-17 3 0,4 10-7 15,3-3-1-15,-1-2-15 0,0 0-4 0,2-4-11 16,-2-4-11-16,2 2-17 0,2-7-16 0,-2 9-6 16,0 3-11-16,4 1-5 0,-4 0-12 0,4 0-4 15,1 5-7-15,-1 0-6 0,1 3-6 0,4 1-8 16,-4 3 3-16,4 0-5 0,0 3-12 0,5 0-7 15,-5 1-8-15,3 4-7 0,-1-1 0 0,2 0-5 16,1-1-17-16,-4 1-17 0,0-1-116 0,2 0-373 0,-3 1 165 16</inkml:trace>
  <inkml:trace contextRef="#ctx0" brushRef="#br0" timeOffset="136633.34">15118 10030 183 0,'4'2'99'0,"0"1"9"0,-4 1 6 0,0-4 4 16,3 4 6-16,-3-4 5 0,2 5-2 0,-2-3 5 15,0-2 0-15,1 5-8 0,-1-5 3 0,3 3 1 16,3-3-2-16,-6 0-2 0,5 0-6 0,-5 0-9 15,0 0-10-15,16-2-5 0,-9-4-11 0,5 3-6 16,-2-2-8-16,0-1-3 0,1-2-10 0,-1-1-3 16,1 1-4-16,1-6-6 0,-1 0-9 0,-1 1-9 0,-1 0-9 15,-3-4-5-15,-1 6-7 0,2-5-4 0,-7 7-4 16,0-3 1-16,0 1 0 0,0 1-2 16,-5 0 3-16,3 3 4 0,-2 2 2 0,-1 0 1 0,0 1 0 15,-3 4-2-15,8 0 9 0,-17 6 5 0,6-1 11 16,-2 6 8-16,-2 1 6 0,2 3 14 0,4 0 8 15,0 2 15-15,4 1-5 0,-1-4 5 0,3 3 1 16,2-1 6-16,1-3-10 0,1 1-2 0,3-2 7 0,2 3 0 16,-1-5-7-16,6 3-10 0,-1-2 0 15,-1-1-7-15,1-4-3 0,3-3-6 0,-2 0-20 0,2 3 3 16,2-6 0-16,-2 1-14 0,0-3-14 0,-2 1-17 16,2-3-19-16,1-2-21 0,-3 0-26 0,2-4-25 15,-1 1-29-15,-3 2-25 0,0-3-28 0,-4-1-29 16,4 2-22-16,-1-7-14 0,-3 0-33 0,-1 6-146 15,-2-2-466-15,1 1 206 0</inkml:trace>
  <inkml:trace contextRef="#ctx0" brushRef="#br0" timeOffset="136857.35">15448 9885 520 0,'5'-9'75'0,"0"1"18"0,2 1 12 0,-2 2 16 0,0 0 16 15,1 1 11-15,1 2 13 0,-2 1 13 0,1 1 7 16,2 2 13-16,-1 6 7 0,0-6-2 0,3 2-5 16,0 1 3-16,-1 1-8 0,0-1-2 0,1 4-3 15,-1-2-3-15,3 5 2 0,2 1 1 0,-4-1 0 16,2 2-4-16,-1 0-5 0,2-2-2 0,-4 1-4 15,2 0-2-15,-4-3-10 0,1-2-1 0,-3 2-10 16,3-3-12-16,-2 2-12 0,-3-5-10 0,1 2-14 0,-1 0-6 16,1-4-11-16,-2-1-12 0,-2-1-14 15,5 2-18-15,-5-2-12 0,7-9-13 0,-5 2-16 0,3-9-29 16,6-7-9-16,1-2-23 0,6-5-30 0,13-16-52 16,1-1-90-16,0-2-124 0,4 2-501 0,-2 0-933 15,3 7 413-15</inkml:trace>
  <inkml:trace contextRef="#ctx0" brushRef="#br0" timeOffset="143476.95">31083 7610 98 0,'-1'-7'135'16,"1"7"-14"-16,0-5-11 0,0 5-12 0,0 0-7 0,0-7 0 15,0 7-8-15,1-3-4 0,-1 3 1 0,0 0-4 16,4-3-3-16,-4 3-4 0,5-2 0 0,-5 2-4 15,6-2-1-15,-6 2-5 0,9 0-2 0,-9 0 7 16,12 1 6-16,-5 2-1 0,4-5-3 0,0 2 2 16,3-1 8-16,3 0 3 0,2 1 1 0,9-2 6 15,4-2 0-15,1 1 2 0,6-2-2 0,14 2-2 16,0-3-7-16,2 5-5 0,4-3-8 0,3 0-16 16,3 0-4-16,2 3-3 0,26-3-4 0,-33 3-3 15,4 2 2-15,1-1-5 0,3 1 3 0,-3 2-3 16,27 2-2-16,-28-2 6 0,3 2-11 0,-2 1-3 0,1-2-4 15,-6 3-3-15,0-4-4 0,-3 0 0 0,-4 0-1 16,-12-1-4-16,-5-4 4 0,-4 4-4 16,-2-4-3-16,-1 2-4 0,-29 0 1 0,34-1-4 0,-34 1 3 15,0 0 1-15,28-1 1 0,-28 1 2 0,0 0 0 16,0 0-3-16,0 0 3 0,12-12 3 0,-12 12-6 16,0 0 1-16,0 0 1 0,0 0 1 0,0 0-4 15,-39-25 4-15,20 19 3 0,-2-1-1 0,-6 3-4 16,-3 1 0-16,-4-2 1 0,-2 0-2 0,-14 1-2 15,9 1 4-15,-19-2-1 0,1 2-1 0,-6 3 0 16,-28-2 4-16,28 2-2 0,-30-2-1 0,3 4-3 16,2-4 0-16,-1 1-2 0,-4-2 2 0,4 1 3 0,1 2 5 15,23 1-4-15,-30-6 11 0,31 4-1 0,-24 1 3 16,26-1 4-16,0-1-3 0,0-1 4 16,0 2 2-16,3-4-2 0,5 4 0 0,2-3-5 0,15 4 3 15,3 0-2-15,3 0 1 0,3 3-7 0,7-5 2 16,4 2-4-16,6 0 3 0,4 0 1 0,1 0-5 15,8 0-3-15,-6 3 1 0,6-3-1 16,0 0 1-16,18 6-1 0,0-1 1 0,10-1-3 0,2 1 1 16,4 0-4-16,3-1 5 0,14 0 0 0,3 1-3 15,2 0 0-15,-3 1 1 0,-2-5-2 0,5 2-1 16,-5-1-1-16,2 1 1 0,0 4-1 0,3-5 0 16,-1 0-4-16,0 7 4 0,0-4 3 0,0-1-5 15,3 5 0-15,0-5 4 0,1-1-6 0,-1 0 0 16,-1 0-1-16,1 0-1 0,-1 2-5 0,1-1 0 15,-6 0-1-15,3 1-4 0,0-3 2 0,-1-1-2 16,-17 1 0-16,0-2-3 0,-4 0-2 0,0 1-3 0,-6-2-1 16,3 1-2-16,-14-2 1 0,3 1-2 15,-8 1 3-15,-1-1 4 0,-4 0 4 0,3-1 2 16,-2 6 1-16,-7-4-1 0,9-2 1 0,-4 0-1 0,-5 2 8 16,9 0 1-16,-9 0 0 0,7 0 3 0,-7 0-4 15,9 3 6-15,-4-2-1 0,2 0 3 0,-4 2-1 16,-3-3-3-16,8 2 0 0,-5-1 4 0,-3-1 1 15,6 3 0-15,-4-1 4 0,-2-2-1 0,3 2 6 16,-3-2 2-16,0 0 0 0,0 0-2 0,0 0-1 16,0 0 3-16,0 0 2 0,0 0 0 0,-18-1 3 15,11 1 2-15,-5-1-2 0,1 1-2 0,-6-5-1 16,-2 4 0-16,-8-1-6 0,-1-1 4 0,-3 0 2 16,-2 0-6-16,-5 1 1 0,-13-3-2 0,-2-1 4 0,3 1 0 15,-5 0 1-15,-3 4 5 0,-4-6-2 16,2 3 3-16,-1-1-1 0,-2 3 2 0,-1-2 0 15,2-3-2-15,-4 5-4 0,5-2 3 0,1 1 4 0,4 2-1 16,0-1-2-16,17 4-3 0,1-1 3 0,-3-1-2 16,5 0-2-16,4 2 0 0,3-1-6 0,9-1 2 15,0 0 0-15,6 0-2 0,0 1 3 0,5-1-4 16,3 0-6-16,1 1 0 0,1 1-6 0,4-2 5 16,0 0 0-16,0 0-4 0,6 8 2 0,7-7-1 15,1 3-6-15,16-2 2 0,-1-1 2 0,6 5 6 16,5-7-3-16,24 6 1 0,0-3 1 0,27-2 0 15,-25 0 0-15,30 1-1 0,-4 4-2 0,-28-5-2 16,27-2-8-16,-26 4-3 0,-1 2-1 0,3-2-7 16,23 3-8-16,-27-5-9 0,-2 2-2 0,-5 1-7 15,-1-1-9-15,-6 4 2 0,-11-4-4 0,-2 2-7 16,0-3-1-16,-2 1-11 0,-2 1-7 0,-2-1-24 0,-10 0-15 16,-20-2-18-16,38 2-33 0,-38-2-159 15,0 0-366-15,30 2 161 0</inkml:trace>
  <inkml:trace contextRef="#ctx0" brushRef="#br0" timeOffset="147385.78">31359 7575 83 0,'5'0'142'15,"3"2"-5"-15,2-1 2 0,4-1-5 0,5 1-12 16,3-1-1-16,6-2-17 0,-7 3-3 0,9 0-5 16,-1-2-10-16,1 1-14 0,3 1 1 0,7 1-1 15,-2-1-8-15,16 6-3 0,0-4-5 0,2 7-2 16,0-2-14-16,4 2-10 0,0 2 2 0,-4-4-5 15,4-2-7-15,4 1-3 0,-4 2 3 0,3-1-7 16,-2-1-3-16,-2 1-2 0,1-3-6 0,-5-4 2 16,0 1-4-16,-2-5-2 0,-14 4-10 0,-4-2 0 0,-1 1 2 15,-3-2-8-15,-9-1 4 0,-22 3 6 0,36-10-1 16,-36 10 8-16,17-4 8 0,-17 4 11 0,0 0 0 16,7-13 6-16,-7 13 3 0,0 0 1 0,-21-14-11 15,7 4-1-15,-7 4 2 0,-10-3 2 0,-5 0-1 16,-1 5 3-16,-13-4 0 0,-6 1 2 0,5-2 1 15,-11 6 0-15,2-4 1 0,2-2-6 0,-4 4 0 16,2 1 2-16,-6 1-3 0,2-5-3 0,1 5-1 16,-1 2-3-16,3-2-4 0,1 2 2 0,1-1 0 0,4 0 0 15,15 6 0-15,-12-6 1 0,19 2 0 16,-2 2 12-16,7-4 8 0,8 2 3 0,3 0 3 0,6 2-7 16,3-2-1-16,3 1-5 0,5-1-6 0,0 0 2 15,0 0 1-15,0 0-9 0,25 5 1 0,-6-2 1 16,2-4-3-16,9 1 0 0,5 1-4 0,4-4-3 15,12 5-2-15,2-5-5 0,2 2-9 0,-1 2 1 16,6-1-7-16,-4 0 0 0,3 1-7 0,-1 3 2 16,-2 3-2-16,5-3-2 0,-6-2 2 0,3 4-2 15,-7 2-9-15,-13-5 4 0,-1 4 7 0,0 0 0 16,-4 0 0-16,-1 1-4 0,-5-2 7 0,-7 0 2 16,-3-1 3-16,-8 0 6 0,-1-2-1 0,-2 0 8 0,-4 0 8 15,-4 0 9-15,2-3-5 0,-8 3 6 16,-2-3 4-16,-9 2 3 0,1-4-2 0,-14 0-3 15,-3 3 0-15,-18-1-5 0,-2-5 5 0,-7 3-1 0,0-5 5 16,-3 5 4-16,-3 0-6 0,-22-5 5 0,23 5-1 16,-27-2-3-16,26 5-2 0,-27-1 3 0,32 1-6 15,-3-3 3-15,1 2-5 0,4 4 4 0,8-2 1 16,16 0-1-16,5-4-4 0,12 2-1 0,3 0-3 16,5 4-1-16,7-3-8 0,6 1-13 0,-1-2-8 15,16 4-11-15,12-2-13 0,8-1-10 0,18 3-17 16,5-1-27-16,1-3-36 0,2 4-33 0,2 0-180 15,-2 2-376-15,0-3 167 0</inkml:trace>
  <inkml:trace contextRef="#ctx0" brushRef="#br0" timeOffset="150788.28">33085 7583 14 0,'0'0'81'16,"0"0"-3"-16,0 0-9 0,0 0 0 0,0 0 0 16,21-9-5-16,-21 9-1 0,0 0 2 0,0 0 1 0,0 0-21 15,0 0 5-15,0 0 2 0,0 0 3 16,19-9-21-16,-19 9 31 0,0 0-11 0,0 0 4 15,0 0-3-15,0 0 1 0,0 0-2 0,0 0-1 0,0 0-6 16,0 0-1-16,0 0-3 0,-46-16 6 0,46 16-3 16,-30-8 6-16,9 6 10 0,-7-1-1 15,-3 0 7-15,2-5 2 0,-8 3 4 0,-1 0 4 0,-15-4-9 16,14 5 6-16,-14-4 2 0,3 3-9 0,8-1-4 16,-9 1-9-16,10 1-1 0,4-3-6 0,-2 3-1 15,3 0-4-15,4-1-2 0,2 2-3 0,11-1-2 16,6 0-6-16,2 4-2 0,2-1-6 0,1-1-4 15,4 1-2-15,4 1-3 0,0 0 4 0,0 0-1 16,0 0-3-16,0 0-3 0,0 0-2 0,22 2-5 16,-8-2 2-16,-1 1 2 0,6 0 0 0,9 3-8 15,2-4 1-15,0 2-4 0,2 1 1 0,0 1 0 16,0-1-5-16,5 1 3 0,-2-3 1 0,1 3-5 0,-1-1 1 16,2 0 1-16,-1 2 1 0,-4-5-8 0,0 6 5 15,-4-3-1-15,2-1 3 0,-9 2-1 16,-21-4 0-16,41 5-2 0,-25-2 6 0,-16-3-2 0,25 6 0 15,-25-6 4-15,0 0 0 0,28 3 0 0,-28-3-2 16,0 0 7-16,0 0-1 0,0 0 1 0,22 4 1 16,-22-4 1-16,0 0-5 0,0 0 2 0,0 0-1 15,0 0-1-15,0 0 6 0,0 0-1 0,0 0-3 16,0 0 2-16,0 0-3 0,0 0 3 0,0 0 1 16,0 0-1-16,0 0-1 0,0 0 2 0,-98-1-4 15,69 0 0-15,1-1-2 0,-4 2 5 0,-5-2-2 16,-3 1-2-16,1 0-2 0,-18 0 2 0,-1 3 0 15,-2-1-1-15,1-6 2 0,-5 8 4 0,1-1-4 16,0-2-3-16,0 4 1 0,2-3 4 0,2 3-4 0,4-7-1 16,-2 6 5-16,4-1 1 0,16-1-2 0,4-1 0 15,2 0 4-15,8 1 1 0,4 1 2 16,6-1-1-16,-1 0-6 0,5-3 6 0,5 3-9 16,1 1-2-16,3-2 3 0,0 0-3 0,0 0 2 0,0 0 2 15,26 2-1-15,-8-2-2 0,4 0-1 16,6-1-1-16,3 2 0 0,0-1 2 0,2-1-2 0,3 1 0 15,2-1-8-15,0 3-3 0,12 0-8 0,2-2 0 16,-14 0-3-16,15 4 2 0,2-1-10 0,-4-1-2 16,2 2-1-16,0 1-2 0,-16-2 3 0,18-1 0 15,-1 3 9-15,-1 3-1 0,-1-3 0 0,-14-2-8 16,-2 0 5-16,1-2 5 0,-4 3 2 0,0 1 0 16,-2-2 4-16,-31-3 1 0,41 1 5 0,-41-1-2 15,24 3-5-15,-24-3 8 0,0 0 9 0,21 3 7 16,-21-3 8-16,0 0 3 0,0 0 1 0,0 0 2 15,0 0 0-15,0 0 2 0,0 0 1 0,0 0 0 16,0 0 2-16,0 0 0 0,0 0-1 0,0 0-4 16,0 0 2-16,-78-12-7 0,51 9 3 0,-4 3 0 15,-1-1 2-15,-2-1-3 0,-3 0-4 0,-16 1 0 0,-1-1-4 16,-4 2-6-16,2-1 3 0,-7 4 0 0,-5-2 1 16,-22-4 1-16,27 6-1 0,-3-4 2 0,-1-2 0 15,-28 6 2-15,32-5 5 0,0 4-3 16,0-2 0-16,5 2-4 0,3-1 1 0,16-2 5 0,3 1 2 15,3 1 1-15,5-2-1 0,6 1-5 0,6 0 5 16,4 0-7-16,1 2 2 0,11-2-4 0,-9-1 0 16,9 1 0-16,0 0-1 0,-3 2-3 0,3-2 0 15,0 0-3-15,0 0 5 0,21-4-3 0,-15 4-5 16,4 1 0-16,-1-1-5 0,4-1-5 0,-3 1-3 16,3 0-4-16,0 0-2 0,1 0-5 0,-1 0 12 15,1-1-6-15,-4-1 8 0,3 2-4 0,-2-1 0 16,1 2 4-16,-2 1 2 0,-2-2 0 0,-2 1-3 0,-1-2 4 15,0 2 6-15,-5-1-1 0,9 0-2 16,-9 0 6-16,7 1-3 0,-7-1 4 0,0 0 4 0,0 0-4 16,0 0-2-16,0 0 10 0,0 0 4 0,0 0 1 15,0 0-2-15,-21 2 1 0,21-2-1 0,-8 2-3 16,5-2 3-16,3 0-3 0,0 0-1 16,0 0 3-16,-9 0-2 0,9 0 2 0,0 0-5 0,0 0 2 15,-8-1 1-15,8 1-2 0,0 0 1 0,0 0-1 16,0 0 1-16,0 0-4 0,0 0 1 0,0 0 1 15,0 0 1-15,0 0-6 0,0 0 5 0,0 0-2 16,0 0 4-16,0 0-1 0,0 0 2 0,0 0 2 16,0 0 0-16,0 0-2 0,0 0 0 0,0 0 5 15,0 0-2-15,-1-4-1 0,1 4 5 0,0 0-6 16,0 0 1-16,0 0 4 0,0 0-3 0,0 0 0 16,0 0 2-16,0 0-4 0,0 0 1 0,0 0-3 0,0 0 1 15,0 0 1-15,0 0 1 0,0 0-6 0,0 0 0 16,0 0 1-16,0 0-3 0,0 0 4 0,0 0-4 15,0 0 3-15,0 0 0 0,0 0-2 0,0 0-1 16,0 0 3-16,0 0-4 0,0 0 3 0,0 0-2 16,0 0-2-16,0 0 5 0,0 0-3 0,0 0 1 15,0 0-1-15,0 0 1 0,0 0 1 0,0 0 2 16,0 0 1-16,0 0-2 0,0 0 2 0,0 0 1 16,0 0-2-16,0 0 5 0,0 0-2 0,0 0 1 15,0 0 0-15,0 0 0 0,0 0 0 0,0 0-2 16,0 0 1-16,0 0-1 0,0 0 1 0,0 0-3 15,0 0 1-15,0 0-2 0,0 0-1 0,0 0 0 16,0 0 0-16,0 0-1 0,0 0 1 0,0 0 2 16,0 0-2-16,0 0-1 0,0 0 3 0,0 0-1 15,0 0-3-15,0 0 5 0,0 0-4 0,0 0-1 16,0 0 0-16,0 0 3 0,0 0 1 0,0 0 2 0,0 0-1 16,0 0-3-16,0 0-2 0,0 0 6 15,0 0 0-15,0 0-2 0,0 0 2 0,0 0-1 0,0 0-2 16,0 0 1-16,0 0 4 0,0 0-2 0,0 0 2 15,0 0 0-15,0 0-2 0,0 0 2 0,0 0-3 16,0 0 2-16,0 0-1 0,0 0 4 0,0 0-7 16,0 0 6-16,0 0-1 0,0 0-3 0,0 0 2 15,0 0-2-15,0 0-3 0,0 0 2 0,9-4 0 16,-9 4 1-16,0 0 0 0,0 0-1 0,0 0 2 16,0 0-3-16,0 0 4 0,0 0-5 0,0 0 0 0,0 0 3 15,0 0-1-15,0 0-2 0,0 0-2 16,0 0-1-16,0 0 4 0,0 0-10 0,0 0-8 0,0 0-17 15,0 0-23-15,0 0-22 0,0 0-32 0,0 0-39 16,0 0-37-16,-14 0-59 0,14 0-125 0,-11 0-400 16,11 0 177-16</inkml:trace>
  <inkml:trace contextRef="#ctx0" brushRef="#br0" timeOffset="153310.72">17342 6095 128 0,'5'-7'131'0,"-1"-4"-8"16,2 2 6-16,-2 2-10 0,0 0-9 0,0-2-2 16,-3 4-2-16,3-1-2 0,-1 0-5 0,-1 1-3 15,-1-1-4-15,2 2 1 0,-3 0 3 0,5 1-1 16,-5 3 2-16,1-4 4 0,-1 4-5 0,1-4 2 0,-1 4 0 15,0-5 7-15,0 5-4 0,0 0 0 16,0 0-2-16,0 0 0 0,0 0-3 0,0 0-4 16,0 0-13-16,-15 12 3 0,9-4 0 0,-3 1-1 0,-8 3-2 15,6 3-2-15,-6-3 5 0,3 4-6 16,0-1-5-16,-4 3-2 0,0-5-8 0,5-2 3 0,0 2-9 16,1-3-8-16,-2 3-2 0,5-6 4 0,1 1-10 15,-1 2-14-15,2-3 8 0,-1 0-11 0,4 0 2 16,-1-1-3-16,0 0-3 0,2 1-3 0,0 0 2 15,0-3-7-15,2 2 4 0,2 1-5 0,-1-1-1 16,0-3-1-16,6 3-5 0,-2-1 5 0,1 0-8 16,-1-1-1-16,3-1 4 0,4 2 1 0,-1-1-3 15,1 0-3-15,1 0 6 0,2-1-10 0,4 1 10 0,0-2-2 16,-1 3 3-16,2-1-5 0,-2-1 5 0,3 3-5 16,-5-1-4-16,3-1 4 0,-5-1-12 0,0 2 1 15,-2-1-5-15,-2-1 0 0,1 1-6 0,1 0-2 16,-5-3-3-16,-1 2-6 0,-1-1-3 0,1 1 8 15,-1-2-10-15,-4-1-7 0,6 1-3 0,-3 2-13 16,-3-3-25-16,1 3-26 0,-1-3-10 0,0 0-24 16,0 0-24-16,0 0-25 0,-8 4-25 0,5-1-35 0,3-3-150 15,-10 0-441-15,10 0 195 0</inkml:trace>
  <inkml:trace contextRef="#ctx0" brushRef="#br0" timeOffset="153613">17279 6245 104 0,'0'0'166'0,"0"0"-6"0,-1-2-5 0,1 2 0 0,0 0-6 15,9-5-8-15,-5 2-7 0,6 2-6 16,-1-2-7-16,1 0-8 0,3 0-1 0,5-1-8 0,1 0 0 15,4 0 4-15,6-1-3 0,2 0-2 0,1 1-4 16,1 0-3-16,3-2-6 0,0 2-3 0,0-2-12 16,15 0-3-16,-15 0-12 0,3-1-3 0,14-3-4 15,-17 5-9-15,2-2-3 0,-1 3-2 0,-3-1-6 16,5 1-4-16,-5 1-11 0,1-2-15 0,-5 3-15 16,1 2-24-16,-1 1-15 0,-1-1-28 0,0 2-30 15,3 2-35-15,-1 1-37 0,0-1-227 0,2 3-442 16,1-3 196-16</inkml:trace>
  <inkml:trace contextRef="#ctx0" brushRef="#br0" timeOffset="154652.84">23907 5968 135 0,'0'0'196'0,"4"-3"0"0,-4 3-3 0,0 0-3 15,0 0-2-15,4-2-8 0,-4 2-3 0,0 0-11 16,0 0-4-16,0 0-15 0,0 0-6 0,0 0-3 16,-17 7-6-16,12-3-4 0,-1-1-3 0,-2 0-2 15,-1 5-19-15,0-3-8 0,-1 5-1 0,-2-2-5 16,2 3-10-16,-8 0-1 0,2 1-3 0,-2-3-6 0,5 4-5 16,-1-3-9-16,2-4-5 0,2 4-2 0,4-6-3 15,-1 2-7-15,4 0-1 0,-3-3-10 0,4 1 2 16,-1 2-2-16,2-3 1 0,1 1-13 0,0 1-3 15,4-1-3-15,0-1 3 0,2 1-4 0,4 0 1 16,4 0-2-16,-1-1 2 0,8 4-3 0,0-5 7 16,0 1-3-16,-1 0-11 0,8 1 0 15,-6 0-1-15,-1 0 2 0,-1-2-4 0,-2 1 0 0,2-1-2 0,-2 1-4 16,-4 0 2-16,-2 0-2 0,-1-2 0 16,-6-1-9-16,3 3 4 0,-3-1-6 0,0 1-2 0,-4-1-6 15,2 3-15-15,-3-2-10 0,0-3-21 0,-5 9-14 16,0-5-15-16,1 0-25 0,-4-1-30 15,3 3-23-15,0-5-17 0,-1 3-23 0,-2 0-36 0,-1 0-133 16,3-1-422-16,-1-1 187 0</inkml:trace>
  <inkml:trace contextRef="#ctx0" brushRef="#br0" timeOffset="154959">23869 6134 59 0,'0'0'183'0,"0"0"-9"0,0 0-2 0,-4-4-6 15,4 4-5-15,5-5-7 0,-5 5-4 0,5-2-8 16,-1-3-3-16,5 3-11 0,0-1 4 0,1-1-3 16,4 1-1-16,3-4 0 0,5 1-9 0,6-2 3 15,1 0-11-15,3 1-3 0,4 0-7 0,15-3-3 16,-1 3-9-16,6-4-6 0,0 3 0 0,3-2-10 0,4 3-10 15,-1-4 6-15,6 1-22 0,-3-2 0 0,27 0 4 16,-30 2-13-16,-1 0-4 0,-1-1-7 0,-8 4-12 16,2 0-9-16,-18 1-21 0,-2 0-17 0,-2 1-26 15,-11 2-30-15,-1 3-31 0,-1-4-36 0,-6 3-38 16,0-1-43-16,-8 1-204 0,0 1-474 0,2-1 209 16</inkml:trace>
  <inkml:trace contextRef="#ctx0" brushRef="#br0" timeOffset="155817.53">29851 5417 171 0,'0'0'189'0,"-4"-4"-6"0,4 4-3 0,0 0-7 15,0 0-22-15,-9-2-5 0,9 2-10 0,-6 0-10 16,6 0-13-16,0 0-10 0,-10-4-15 0,7 3-9 15,3 1-7-15,0 0-7 0,-6-1-5 0,6 1-15 16,0 0-14-16,0 0-12 0,-13 1-17 0,13-1-12 16,0 0-23-16,-8-3-17 0,6 2-19 0,2 1-32 15,-7-4-33-15,7 4-156 0,-9 0-313 0,5-3 139 16</inkml:trace>
  <inkml:trace contextRef="#ctx0" brushRef="#br0" timeOffset="157009.49">29521 5508 99 0,'0'0'198'16,"3"-4"-12"-16,-3 4-11 0,0 0-3 0,0 0-8 15,0 0-7-15,0 0-11 0,0 0-17 0,0 0-10 16,-13 8-9-16,8-4-6 0,-3 0-8 0,-1 2-5 16,2-1 7-16,-5 0-3 0,4 0-6 0,-2-1-3 15,4 4-7-15,-4-4-10 0,0 4-6 0,1-2-2 16,0 1-6-16,1-1-7 0,-1 0-2 0,1-1-8 0,1-2-3 16,-1 6-5-16,2-6 3 0,1 3-6 15,-1-1-4-15,3-1-2 0,-1 0-1 0,1 1-2 0,2 2-3 16,0-3 0-16,1 1-1 0,2 0-10 0,1 1 6 15,2-1 1-15,4 0-2 0,2 2 1 0,1-1-2 16,4 1 1-16,0 0-3 0,2-1 2 0,0 1-7 16,-1-1 3-16,1 1 2 0,0 1-1 0,4-1 1 15,-7 1-5-15,2-1 5 0,0-1-3 0,-6 0-1 16,-1 0-1-16,-1-2 1 0,1-1-2 0,-1 0 3 16,-4 1-7-16,-1 1-9 0,1-4-7 0,2 1-19 15,-3-1-16-15,-4-1-22 0,0 0-26 0,0 0-19 16,0 0-41-16,5-4-21 0,-5 4-37 0,0 0-136 15,-12-9-386-15,7 5 171 0</inkml:trace>
  <inkml:trace contextRef="#ctx0" brushRef="#br0" timeOffset="157273.46">29469 5632 70 0,'0'0'214'0,"0"0"-11"0,0 0-18 15,0 0-1-15,0 0-7 0,0 0-11 0,24-4-10 16,-10 4-8-16,9-1-13 0,7-3-10 0,6 1-9 0,-1-2-15 16,19-2-8-16,0 3-7 0,-1-1-8 0,6 2-7 15,0 0-9-15,0 1-7 0,-1 1-10 0,1 1-18 16,-4 0-20-16,0-2-22 0,-15 4-23 0,-3-2-43 15,-1 0-29-15,1-2-53 0,-8 2-187 0,2 0-379 16,-10 0 168-16</inkml:trace>
  <inkml:trace contextRef="#ctx0" brushRef="#br0" timeOffset="159632.01">27305 8204 126 0,'3'-2'201'16,"-3"2"-13"-16,0 0-5 0,0 0-3 0,0 0-8 0,0 0-4 15,5 13-11-15,-4-7-3 0,3 1-5 16,0 5-13-16,-3 0-4 0,7 3-8 0,-3 1-7 0,0 9-8 16,0-6 5-16,0 7-4 0,1-8 5 0,-4 1-4 15,4 5 3-15,-2-6-1 0,0 3-12 0,-1-2 15 16,-2 1-18-16,1-2-4 0,1 0 1 0,1-2-6 15,-3 0 2-15,2-4-7 0,-2 1-7 0,3-1-9 16,-2-1 0-16,1-2-15 0,-2-2 1 0,-1 1-2 16,3-2-2-16,-3 2-7 0,0-3 2 0,-2 1 1 15,2-3 7-15,0 1-3 0,0-4-9 0,0 5 9 0,0-5-18 16,-2 2-2-16,2-2-5 0,0 0-6 0,0 0-9 16,-9-7-13-16,8 1-9 0,1-2-5 15,-2 2-15-15,4-5-13 0,-1-1-5 0,3 1-2 0,-2-1-13 16,5 1 5-16,-1-4-3 0,1 5 3 0,0 2-1 15,3-2 6-15,-2 3 0 0,1 2 1 0,-1 1 8 16,3 1 1-16,-2 4 5 0,1 0 7 0,-1 4 0 16,0 1 6-16,0 5 4 0,1 3 6 0,-2 0 10 15,-3 4 3-15,-1 0 10 0,2 0 17 0,-2 0 1 16,-4 0-3-16,3-2 3 0,-2 1 13 0,0-5-4 16,-1 0 0-16,-1-1-8 0,1-1 0 0,1-5-11 0,-1 2-18 15,2-1-22-15,-1-3-32 0,-1-3-46 0,-1 4-47 16,1-4-70-16,0 0-79 0,0 0-209 15,5-10-550-15,-5 4 244 0</inkml:trace>
  <inkml:trace contextRef="#ctx0" brushRef="#br0" timeOffset="160107.47">27834 8619 174 0,'0'0'221'0,"-4"2"-8"0,4-2-8 0,0 3-8 15,0-3-11-15,0 0-11 0,4 4-12 0,-4-4-13 0,0 0-10 16,6 1-13-16,-6-1-7 0,9-1-15 15,-9 1-6-15,8-4-13 0,-1 2-11 0,-2 0-10 0,1-3-4 16,0 0-8-16,2-2 2 0,-3 3-8 0,-1-2-2 16,0 0-11-16,1-2-1 0,-1-2-9 0,1 2 2 15,-5 1-1-15,3 0-7 0,-6 2 1 0,2-2-2 16,-3 1 1-16,0-1-3 0,-1 3-4 0,-4 0 0 16,0 0 0-16,-2 4-3 0,2 0-1 0,-3 0 0 15,1 1-4-15,-1 3 4 0,0 3-3 0,1 0 3 0,1 3 1 16,-3 2 3-16,3 1 5 0,2 2 21 15,1 1 12-15,0 0-1 0,2 1 10 0,1 0 4 0,3-1 2 16,1 1 7-16,1-1 8 0,2-3-6 0,1 2 0 16,1-2 3-16,3 2-8 0,-1 0-5 0,2-4-9 15,-1-2-7-15,1 0-15 0,1-3 2 0,0-2-18 16,2 2-30-16,-1-3-25 0,1-1-33 0,-1-2-35 16,1 0-44-16,-1-1-40 0,-2-1-44 0,3-2-73 15,-5-2-191-15,4 1-539 0,-4-3 239 0</inkml:trace>
  <inkml:trace contextRef="#ctx0" brushRef="#br0" timeOffset="160613.51">28206 8532 140 0,'0'0'252'0,"0"-6"-8"0,0 6-13 16,0 0-12-16,-1-5-14 0,1 5-20 0,-4-4-7 15,4 4-8-15,-4-3-12 0,4 3-12 0,-3-3-15 16,3 3-13-16,-4-1-5 0,4 1-15 0,-4-3-5 0,4 3-3 16,0 0-7-16,-4-3-2 0,4 3-6 0,0 0-7 15,0 0-7-15,-12 4-2 0,12-4 0 16,-1 5-2-16,-3-3-1 0,-1 3-1 0,2 0 1 0,0-1 5 16,-5 6 1-16,4 0 6 0,-1 1 4 0,-4 0 3 15,4 3 7-15,-2 0 2 0,5 0-15 0,-2-5 13 16,1 8 3-16,-1-6 0 0,1 0-2 0,3-1-2 15,0-3-5-15,0 0-3 0,0 0-6 0,3-2-1 16,-1 1-8-16,2-3-11 0,1-1-4 0,-1 0-4 16,3-1-11-16,0-2-14 0,-2-3-3 0,4-2-28 15,0 0-18-15,1-3-15 0,-1 1-12 0,-1-1 2 0,0 1-5 16,-2-3 3-16,-2 0 2 0,1 1 4 0,-4-2 2 16,2 0 5-16,-2 0 6 0,-1 2 0 0,0 0 4 15,-1 2 4-15,-2 0 5 0,3 1 6 0,0 2 4 16,-1 1 4-16,1 4 6 0,-4-2 0 0,4 2 5 15,0 0 11-15,0 0 8 0,-4 15 11 0,4-10-2 16,0 5 8-16,3-1 1 0,-2 1 5 0,3 0 10 16,0 1-2-16,0-2-4 0,1 1-4 0,-1-2-9 15,3 1 0-15,0-2-4 0,-1 2-3 0,2-4-7 0,2-1-29 16,-4 1-27-16,3-3-22 0,-1-1-26 0,0 1-29 16,-2-2-33-16,0 0-32 0,1-2-38 0,2-1-39 15,0-3-47-15,-2 2-217 0,1-2-567 0,2-2 252 16</inkml:trace>
  <inkml:trace contextRef="#ctx0" brushRef="#br0" timeOffset="160981.72">28587 8435 128 0,'0'0'248'0,"-17"1"-5"15,7 1-9-15,3-2-4 0,0 1-7 0,0 2-15 0,-4 0-12 16,2 1-7-16,0 1-13 0,1 0-8 0,0 2-4 15,0-1 1-15,2 4-4 0,-1-2 5 0,2-1-9 16,4 6-3-16,-3-3-21 0,3 6 19 0,0-3-10 16,-1-1 3-16,2 1-2 0,3 3-10 0,0-2 1 15,0-2-7-15,2 0-12 0,0 2-6 0,1-6-8 16,0 2-11-16,2-2-12 0,1 0-5 0,-3-3-6 16,0-1-7-16,2-4-4 0,4 0-8 0,-3-3-6 15,-2-2-8-15,3-3-12 0,1 2-6 0,0-8-15 16,-1-1-8-16,-1-2-6 0,-1-1-15 0,-3-1-4 0,5-7-23 15,-2 0-4-15,-4-3-5 0,1-1-9 16,-4-2-2-16,-2-1 0 0,1 1-2 0,-4 2 5 0,0 1 4 16,2 2 5-16,-1 2 0 0,-1 9 5 0,-1-1 3 15,4 7 5-15,0 0-3 0,-2 3-5 0,3 1-9 16,-1 1-10-16,-2 1-13 0,3 4-1 0,4-4-15 16,-4 4-22-16,0 0-36 0,0 0-45 0,0 0-60 15,9 11-220-15,-8-7-530 0,4 0 235 0</inkml:trace>
  <inkml:trace contextRef="#ctx0" brushRef="#br0" timeOffset="163335.35">7937 12547 91 0,'-6'1'195'0,"6"-1"-5"0,-8 2-7 0,8-2-10 16,0 0-6-16,-8 1-6 0,8-1-9 0,0 0-6 15,0 0-10-15,0 0-8 0,0 0-9 0,0 0-4 16,0 0-7-16,25-3-6 0,-14 2-2 0,3 0-7 15,-3 1-4-15,1-2-3 0,5 1-10 0,0-2 2 0,-1 0-11 16,-3 2-6-16,1-1 0 0,1 1-2 0,-1 0-5 16,-3-2-3-16,1 2-9 0,-1 1 2 0,0-1-7 15,-1 1 8-15,-3 0-5 0,0 0 5 0,1 0-3 16,-3 1 2-16,-5-1-3 0,13 0-11 0,-13 0-5 16,5 0 7-16,-5 0-9 0,8-1-4 0,-8 1 2 15,6 1-10-15,-6-1-3 0,0 0-11 0,0 0-8 16,5 1-12-16,-5-1-5 0,0 0-14 0,0 0-12 15,0 0-9-15,0 0-13 0,0 0-5 0,0 0-8 16,0 0-2-16,0 0-6 0,0 0-11 0,0 0-2 16,0-7-12-16,0 7-2 0,-9-5-6 0,8 2-8 0,1 3 6 15,-5-6-9-15,1 2-7 0,0 1 6 16,-1 0-4-16,-1-3 9 0,-1 3 13 0,1-4-81 0,-2-1-223 16,3 5 99-16</inkml:trace>
  <inkml:trace contextRef="#ctx0" brushRef="#br0" timeOffset="163617.28">8137 12455 704 0,'-7'-7'-36'15,"2"0"22"-15,0 2 10 0,-1-2 7 0,2 0 14 16,-1 1 0-16,1 1 7 0,1-3 15 0,1 3 10 15,-1 1 7-15,2-1 8 0,-2 0 8 0,2 1 10 16,1 4 10-16,-3-4 6 0,3 4 7 0,0 0 5 16,-2-4 0-16,2 4 3 0,0 0 7 0,-1-4-1 15,1 4 2-15,0 0-2 0,0 0-2 0,0 0-2 16,0 0-3-16,0 0-4 0,0 0-5 0,0 0-6 0,0 0-8 16,0 0-2-16,0 0-12 0,1 12-5 15,3-6-8-15,-3 4 0 0,0 1-4 0,2 1-6 0,1 2-2 16,-1 3-4-16,3 2-3 0,-2-3 2 0,1 3-4 15,1-1 0-15,-1 0 2 0,1 1-3 0,-2-3-5 16,0 0 4-16,1 2 1 0,4 0-5 0,-5-3-1 16,1 1-2-16,-1-1 7 0,1-4-6 0,-1-1-2 15,2 0-3-15,-2 0-4 0,0-1-1 0,-3-2-5 16,7 1-12-16,-7-5-13 0,4 0-16 0,0 1-30 16,-1-2-26-16,1-2-24 0,-5 0-30 0,13-9-34 0,-4 3-36 15,0 0-24-15,5-7-50 0,1 1-204 0,0 1-519 16,0-3 230-16</inkml:trace>
  <inkml:trace contextRef="#ctx0" brushRef="#br0" timeOffset="164202.66">8607 12412 121 0,'-4'-2'225'16,"-1"-1"-17"-16,2 0-6 0,0 1-8 15,-1-2-3-15,0 0-8 0,1 3-16 0,-2-2-10 0,0 0-15 16,5 3-12-16,-5-4-9 0,2 3-6 0,0-2-7 16,3 3-4-16,-7-2-9 0,7 2-7 0,-6-1-12 15,6 1-3-15,-8 7-11 0,6-4 4 0,-2 0-11 16,0 2 0-16,1 2 4 0,1-1 0 0,0-1 10 0,0 3 1 15,-1 1-2-15,2-2 5 0,-3 1-2 16,3 1-3-16,0-2 7 0,0 1 4 0,-2-2-6 16,3 4-11-16,0-2-1 0,3 1 5 0,-2-1-1 0,0-1-6 15,0-1-8-15,3 1 1 0,0 1-2 0,0-1-12 16,-2-1 7-16,2-2-11 0,0 2 0 0,0-4-9 16,0 2-4-16,1-1 0 0,0-1-2 0,-5-2-4 15,8 0-9-15,-2 0-3 0,-1-4-1 0,0 1-8 16,0-1-4-16,-1-4-13 0,0 0-1 0,-1-1-11 15,-1 0-2-15,1-1-8 0,-2 2 8 0,0-4-1 16,-1 6 1-16,0-5 2 0,0 1 3 0,0 3 4 0,0 4 4 16,0-2 2-16,2-1-1 0,-2 6 4 0,2-5 2 15,-2 5 5-15,0 0 11 0,-2-5 0 16,2 5 3-16,0 0 5 0,0 0 9 0,12 10-1 0,-7-4 13 16,0 1-2-16,2 0 7 0,-2 0-2 0,0 4 6 15,1-4 1-15,1 4 4 0,-2-3-13 0,0 3 10 16,-1-2-4-16,2 0 0 0,-2 0-4 0,3 0 1 15,-5-4-3-15,2 2-1 0,1 0-4 0,-1-3-5 16,2 1-10-16,-2-2 1 0,1 1-21 0,-1 0-11 16,0-1-18-16,0-1-24 0,-4-2-29 0,10 2-30 15,-10-2-32-15,6-5-39 0,-6 5-39 0,8-6-38 0,-5 2-59 16,-2-1-168-16,1 2-539 0,1-2 239 0</inkml:trace>
  <inkml:trace contextRef="#ctx0" brushRef="#br0" timeOffset="164479.96">8928 12387 39 0,'-7'-5'249'0,"7"5"-14"0,0 0-15 0,0 0-14 16,0 0-7-16,0 0-9 0,0 0-8 0,0 0-13 0,0 0-9 15,0 0-10-15,-1 11-4 0,1-11-5 0,4 10-7 16,-3-3-3-16,3-1-7 0,1 4-1 0,-1 0-3 15,1 1-9-15,0-1-3 0,0 4-2 0,-1-5-4 16,0 3-4-16,0-1 1 0,0-2-11 0,-1 1-12 16,0 0-3-16,1-2-12 0,-2-2-9 0,-1-1-8 15,2-1-19-15,-2 1-19 0,-1-3-24 0,2 1-31 16,-2-3-25-16,0 5-32 0,0-5-28 0,0 0-24 16,0 0-30-16,0 0-19 0,0 0-47 0,0 0-210 0,4-11-502 15,-4 6 223-15</inkml:trace>
  <inkml:trace contextRef="#ctx0" brushRef="#br0" timeOffset="164890.94">9081 12210 64 0,'0'-3'253'0,"0"3"-10"15,0-4-16-15,0 4-4 0,0 0-16 0,0 0-11 16,1-4-10-16,-1 4-14 0,4-2-12 0,-4 2-16 0,0 0-17 15,0 0-9-15,0 0-12 0,0 0-13 16,0 0-10-16,9 0-9 0,-9 0-8 0,0 0-8 0,0 0-9 16,3-3-12-16,-3 3-12 0,0 0-11 15,1-4-6-15,-1 4-12 0,4-4 0 0,-4 4-7 0,0-4-4 16,0-4 8-16,0 6-1 0,1-3 1 0,-1 5-4 16,0-6 4-16,0 1 4 0,0 3 3 0,0-4 3 15,0 2 1-15,0 4 3 0,0-6 3 0,1 4 4 16,-1 2 8-16,0 0 10 0,3-7 10 0,-3 7 4 15,0 0 9-15,0 0 5 0,0 0 7 0,0-3 0 16,0 3-1-16,0 0 5 0,0 0 6 0,0 0-7 0,6 11 7 16,-3-5 4-16,2 4 1 0,-1-2-5 0,2 4 5 15,-2 4-5-15,1 3-4 0,1 6 7 0,3 1 1 16,4 1-4-16,-4-1 0 0,1 4-4 0,3 1 3 16,-4-1-7-16,1 0-4 0,2-1-14 0,-2 1-10 15,-1-4-9-15,2 2-7 0,-2-3-20 0,3 0-42 16,-6-6-39-16,2 6-55 0,-3-7-62 0,-1 1-97 15,1 5-401-15,-1-5-748 0,-4 1 331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v"/>
          <inkml:channel name="T" type="integer" max="2.14748E9" units="dev"/>
        </inkml:traceFormat>
        <inkml:channelProperties>
          <inkml:channelProperty channel="X" name="resolution" value="1290.03943" units="1/cm"/>
          <inkml:channelProperty channel="Y" name="resolution" value="2064.713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2-19T17:11:01.63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8107 11182 35 0,'35'-3'176'0,"-1"-1"-8"0,2 1-10 16,-3 0-10-16,0 1-14 0,-1 0-7 0,-4 4-9 16,-1-2-8-16,-5 1-6 0,5 2-6 0,-8-2-13 0,4 1-8 15,-2 3-5-15,7-4-10 0,-7 1-3 0,0 3-12 16,-1 0-14-16,3-1-26 0,0-2-16 0,5 0-24 15,-6 1-14-15,10-1-17 0,-1 3-11 0,-1-4-14 16,0-1-5-16,3-1 2 0,-4-1 5 0,6-3 15 16,2 0 5-16,-1-1 15 0,0-1 20 0,1 2 18 15,12-4 6-15,-9 2 5 0,-2 1 19 0,2 1 6 16,-4-2 12-16,0 3-10 0,-2 0 15 0,-2 2 2 16,3 1 8-16,-7-2-3 0,1 2 4 0,-7 1-3 15,1 1 1-15,-3 0 0 0,3 2-6 0,-6-2-4 16,6 0-1-16,-4 3-7 0,0-2 2 0,2 1-8 0,0 0-5 15,1 0 1-15,-1-1 0 0,8 1-5 0,0-1-5 16,5-5-1-16,-5 2-6 0,0 0-12 0,2-1-14 16,1-2-29-16,3-1-44 0,2 0-44 0,-3-1-98 15,-3 1-256-15,-1 0 113 0</inkml:trace>
  <inkml:trace contextRef="#ctx0" brushRef="#br0" timeOffset="488.9">10553 11144 98 0,'4'2'221'0,"2"2"-22"0,2-3-20 0,1 2-9 15,0-2-13-15,1 1-10 0,4-1-13 0,-1-1-14 16,7-1-9-16,-1 0-10 0,2 1-11 0,1-2-10 16,-3-2-17-16,2 1-17 0,0 0-23 0,1 2-18 15,6-1-21-15,-6 0-21 0,-2 1-20 0,7-1-12 16,1 2-20-16,-5-1-9 0,0-2 8 0,4-1-1 0,1 4 11 15,4 2 10-15,-4-4 14 0,4 2 10 0,-1 0 13 16,3-2 17-16,0-1 9 0,0 3 8 0,2-4 2 16,-2 2 3-16,2 0 6 0,1 1-9 0,-2-1 9 15,2 0-7-15,-4 0 2 0,-1 8 1 0,5-6 5 16,-4 0 1-16,4 1-11 0,-1 2 3 0,1 0-3 16,-1-1 13-16,1 3-13 0,-4-3 6 0,-2 3-7 15,3-2 1-15,2 2 9 0,-4-2-12 0,0 0 10 0,0-1 3 16,-3 2 2-16,2-2 0 0,-3-2 7 0,0 3-1 15,2-2-4-15,-3 0-2 0,1-1-1 16,0 2-4-16,0-2 1 0,1-4 5 0,2 4-8 0,0-3-9 16,-2 2 8-16,3 0-3 0,3-1-2 0,-1 0 7 15,8 0-10-15,-2 2 5 0,10 0 6 0,-11 0-7 16,1 1-1-16,-2-1 0 0,3 3 4 0,9-1-3 16,-10-1-3-16,-2-2 5 0,-1 2 4 0,0-1 2 15,-1 1 0-15,0 0 9 0,-2 2-3 0,-3-2 0 16,-2-1-2-16,3 0 1 0,-5-1-1 0,-1 0-6 15,-6-2 5-15,9 0-4 0,-7 0-2 0,7-2 1 0,2 1-10 16,1-2-2-16,0 0-18 0,0-1-27 16,-3-2-26-16,2 3-19 0,-3 0-143 0,-7 2-255 0,8 0 113 15</inkml:trace>
  <inkml:trace contextRef="#ctx0" brushRef="#br0" timeOffset="1526.32">5186 11173 40 0,'-4'-5'219'0,"-1"-1"-11"0,-3 0-7 0,-1 0-9 16,-1 0-11-16,-2 1-15 0,1 2-14 0,-1 0-11 0,-1 1 0 15,0 1-12-15,-4 1-14 0,-2 1-7 16,2 0-3-16,-2 4-6 0,4 0-13 0,3-1-11 15,-3 3-4-15,2 0-9 0,4 2-5 0,0 1-1 0,0-2-11 16,4 3-2-16,0-1-4 0,1 0-5 0,1 2-3 16,3-2-2-16,0 2-2 0,3-2-2 0,0 0-3 15,3 1-2-15,-1 0-5 0,9 1 1 0,-2-1-4 16,2 1 1-16,0-4-1 0,0 1-3 16,2-2 0-16,1 1-2 0,0 0 2 0,1 2-3 0,-2-4 0 15,1 5-1-15,-6-6 1 0,3 8 0 0,-5-6-1 16,-1 2 9-16,-1 3 8 0,0 3 9 0,-2 3 5 0,-1 8 11 15,-7-1-2-15,-2 0 4 0,-1 2-3 16,-3-5-4-16,-4 2-8 0,1-8-1 0,-4 4-6 0,1-7-13 16,1 1-7-16,-3-3-18 0,2-4-19 0,2-1-19 15,-5-5-27-15,-1-2-32 0,6-7-22 0,-6-1-36 16,-4-9-13-16,8-3-34 0,4 5-211 0,3-4-458 16,2-7 202-16</inkml:trace>
  <inkml:trace contextRef="#ctx0" brushRef="#br0" timeOffset="1885.68">5394 11103 183 0,'0'0'177'16,"0"0"-14"-16,9 0-11 0,-9 0-12 0,0 0-4 16,6 4-3-16,-6-4-6 0,4 3-6 0,-4 1-10 15,4-1-9-15,-3 0-6 0,3 3-8 0,0 1-1 0,1 3-3 16,4 4-10-16,-4 2-1 0,3 3-3 16,-3 5 0-16,4 3 2 0,-3-1 0 0,1 3-4 0,-4-1 2 15,4 3-2-15,-3 3 1 0,2-2 1 0,-4-2-5 16,1 0-6-16,-2-1-6 0,1-3-1 0,0 1-7 15,0-7-2-15,-2-2-8 0,1-3-3 0,-2-1 2 16,1-4-5-16,0 2-5 0,1-1-5 0,-1-6-12 16,0 1-11-16,0 0-21 0,0-3-29 0,-3 1-26 15,3-4-33-15,0 0-32 0,0 0-63 0,0 0-216 16,-18-9-460-16,11 1 204 0</inkml:trace>
  <inkml:trace contextRef="#ctx0" brushRef="#br0" timeOffset="2054.26">5274 11475 11 0,'4'-4'202'0,"2"2"-8"0,0-1-8 0,5 1-9 15,0-1-15-15,8-1-13 0,3 0-11 0,5-3-14 16,1 0-12-16,-1 4-10 0,5-2-12 0,-3 3-28 16,4-4-33-16,-2 4-42 0,-4 0-47 0,1 0-60 0,-5 2-138 15,4-3-279-15,-8 7 124 0</inkml:trace>
  <inkml:trace contextRef="#ctx0" brushRef="#br0" timeOffset="2383.54">5892 11414 247 0,'0'0'240'0,"0"0"-22"0,0 0-11 0,0 0-16 16,0 0-9-16,-10 3-20 0,10-3-10 0,-1 3-10 0,1-3-11 15,2 10-8-15,1-1-10 0,0 1-11 0,-1 2-1 16,2 3 2-16,1-2-3 0,-2 3 1 16,0 0-2-16,-1-1 1 0,-1 0-1 0,0-2 9 0,1-4 1 15,-1 1-9-15,-1 0-6 0,1-3-8 0,-1 0-1 16,0-2-7-16,0-1-3 0,-1-1-2 0,1-3-7 16,0 5-9-16,0-5-7 0,0 0 0 0,0 0-3 15,0 0-14-15,-5-12-3 0,5 5-9 0,-2-2-10 16,1-2-13-16,0-3-7 0,3-4-16 0,0 3-13 15,0-3-14-15,2 1-13 0,3 3-14 0,-4 1-22 16,6-1-10-16,-2 3-7 0,-1 2-10 0,3 0-12 0,5-1-16 16,-2 6-17-16,5-1-31 0,0 0-40 0,2 1-164 15,-3 3-440-15,3 0 196 0</inkml:trace>
  <inkml:trace contextRef="#ctx0" brushRef="#br0" timeOffset="2569.83">6235 11423 183 0,'0'0'163'0,"0"0"-16"0,-6-1-10 0,6 1-23 15,0 0-8-15,-6-3-5 0,6 3-17 0,0 0-11 16,0 0-16-16,-1-2-18 0,1 2-16 0,0 0-6 0,0 0-12 16,0 0-10-16,0 0-14 0,5-6-17 0,-5 6 11 15,4-2-10-15,-4 2-1 0,4-4-16 16,-4 4-6-16,0 0-22 0,0 0-71 0,0 0-163 0,6-3 72 15</inkml:trace>
  <inkml:trace contextRef="#ctx0" brushRef="#br0" timeOffset="3124.51">6290 11379 128 0,'0'0'169'0,"0"0"-13"0,0 0-8 15,0 0-7-15,0 0-12 0,0 0-12 0,0 0-8 16,0 0-9-16,0 0-9 0,0 0-7 0,0 0-12 16,0 0-5-16,0 0-4 0,0 0-3 0,-5 10-5 15,5-10-4-15,0 8 6 0,-3-4 3 0,3 4 6 0,0-2 10 16,-1 1-3-16,1 1-4 0,0 1-2 15,0 2-2-15,-3 1 12 0,2-1 0 0,1 1-7 16,-1 1-2-16,-2-3-4 0,3 2 5 0,0 1-8 0,0-2-3 16,0-2-3-16,-1 2-5 0,-2-2-2 15,3 0-5-15,0-2-2 0,0 0-5 0,-1-3-4 0,1-1-6 16,0 3 2-16,0-3-5 0,0-3 1 0,0 5-6 16,0-5 0-16,0 0-2 0,0 4-3 0,0-4-1 15,0 0-9-15,0 0 2 0,0 0 0 0,0 0-5 16,0 0-7-16,0 0-5 0,0-14-5 0,1 8-5 15,2-2-1-15,-2 1-6 0,3-4-9 0,-3 0 1 16,3-2 0-16,-1 0 2 0,2 1-2 0,0 1 2 16,0 1 5-16,0 4 0 0,-1-2 8 0,1 2 1 15,-1 2 3-15,2-1 6 0,1 4 11 0,-2 1 13 0,-5 0 10 16,13 3 5-16,-6-1 6 0,1 2 13 0,0 4 5 16,-1 1 4-16,0 1 0 0,0-1-9 0,-2 1 8 15,3 2 4-15,-1-2-3 0,-2 0-8 0,2-1-9 16,-6 2 2-16,3-2-7 0,-1-3 1 0,2 2-6 15,-1-2-9-15,-3 0-18 0,3-2-20 0,0 0-20 16,2 0-30-16,-2-1-24 0,1-1-31 0,0-2-14 16,-5 0-17-16,18-5-24 0,-6 0-28 0,-2-1-224 0,4-1-466 15,0-6 207-15</inkml:trace>
  <inkml:trace contextRef="#ctx0" brushRef="#br0" timeOffset="3367.76">6737 11336 63 0,'-1'4'272'0,"-3"2"-9"0,-1-1-12 16,1 3-14-16,3-2-3 0,-7 1-15 0,4 2-12 15,2 1-8-15,-2-2-10 0,0 4-18 0,-1-2-13 16,0 1-9-16,2-1-15 0,2 2-8 0,-2 1-13 16,2-2-10-16,2 0-15 0,2-2-9 0,1 2-12 15,-3 1-3-15,4 0-5 0,3-1-7 0,-3-2-2 0,3-1-7 16,-2 0-14-16,4-1-10 0,-2-1-19 0,1-3-14 15,4 0-16-15,-2 0-25 0,0-3-27 0,1-3-34 16,-2 1-18-16,2-2-18 0,1-3-15 16,2-1-13-16,2-5-22 0,3-3-15 0,-5 4-165 0,2 0-414 15,-3-3 184-15</inkml:trace>
  <inkml:trace contextRef="#ctx0" brushRef="#br0" timeOffset="3851.22">7095 11329 222 0,'0'0'212'0,"5"-4"0"0,-5 4-9 0,0 0-9 16,0 0-4-16,0 0-10 0,0 0-8 0,0 0-9 16,-4 15-14-16,3-9-6 0,1-2-10 0,0 6-17 15,0-2-7-15,-2 5-7 0,4 3-2 0,-2 1-11 16,1 2-7-16,3-1-6 0,-4 7-6 0,3 0-6 16,-1 0-4-16,-1-5-11 0,2-1 3 0,-2 7-7 15,3-2-3-15,0-6-2 0,-4 0-7 0,1 0-4 0,-1-2 3 16,4 2-6-16,-4-2-3 0,3-3 0 15,-3-1-7-15,1-1 1 0,-1-1 0 0,0-3-1 16,0-1-3-16,0-1-2 0,0-1-6 0,0-4-5 0,0 4-7 16,0-4-8-16,0 0-6 0,0 0-6 15,-4-20-4-15,3 9-3 0,-6-5-5 0,6 1-4 0,-3-3-6 16,0-2 1-16,-1-5-11 0,0 0-1 0,2 6-5 16,-1-9-5-16,1 1 6 0,-1-2 0 0,-5 0-2 15,0 0 6-15,4 3 7 0,-1-2 4 0,2 4 1 16,3 5 4-16,-1 1 4 0,4 1 7 0,-2 4 5 15,0 2 3-15,1 1 2 0,0 0 5 0,2 4-2 0,-1-1 5 16,2 2 3-16,0 0 1 0,2 0-2 16,2 4 3-16,-3-1 4 0,2 2-3 0,0 0 4 15,3 3 0-15,2 0-3 0,-3 1 4 0,5 2 1 0,0 4 0 16,3 0 1-16,-4 0-4 0,-1 2 6 0,0 1 5 16,-3 0 5-16,0-4 9 0,-3 1 7 0,-1 0 15 15,-4 3 8-15,2 0 1 0,-3-3 5 0,0 3-5 16,-3 0-7-16,0-2-3 0,-3-1-1 0,1-1-15 15,-4-2-18-15,2-1-23 0,0-1-21 0,0-4-39 16,-1-2-37-16,3-5-49 0,0 1-215 0,-3-6-408 16,4 1 180-16</inkml:trace>
  <inkml:trace contextRef="#ctx0" brushRef="#br0" timeOffset="4422.56">7427 11186 171 0,'-2'4'211'0,"2"-4"-22"15,0 0-9-15,0 0-11 0,-3 3-4 0,3-3-3 16,0 5-2-16,0-5-13 0,0 10-6 0,0-2-10 16,3 2-7-16,-5-1-10 0,5 4-4 0,-3 0-5 0,3-2-8 15,-1 5-3-15,2-4-5 0,1 0-7 16,0 2-8-16,2 1-4 0,-2-3-5 0,0-1-7 15,4 0-4-15,-4-2-6 0,1-1-3 0,-1-2-6 0,1 0 0 16,-1 0-8-16,2-2-2 0,-2-1-1 0,0 1 0 16,1-3-8-16,0-1-1 0,0 1 0 0,-6-1-7 15,9-3-3-15,-1 1-4 0,-4-4-7 0,1-1-17 16,1 0-7-16,-2-5-7 0,4 4-11 0,-4-5-6 0,-3-1 5 16,0 3-3-16,3 0-2 0,-1-4 3 15,-1 0 2-15,-2-1 4 0,-2 4 5 0,4 1 2 16,-4 0 8-16,2 1-2 0,0 4 8 0,0-1 6 0,-3 6 7 15,3 1 6-15,0 0 6 0,0 0 8 16,0 0 9-16,3 22 3 0,-1-4 4 0,-2 8 2 16,4-1 1-16,-4 5 3 0,1 2 3 0,6 4 6 0,-2-1-4 15,1 9-2-15,-1-8-4 0,2 0-1 0,-1 11-2 16,0-13-6-16,0 0-1 0,-1 1-6 0,1-1 2 16,0 1-1-16,-2-3-8 0,0 0 4 0,-1-1-3 15,-2-1-4-15,-4-2 6 0,0-3-3 0,-1-4-9 16,-4 1 5-16,-2-4 8 0,1 0 8 0,-4-3-1 15,2 0 8-15,-1-2 4 0,-2-4-1 0,-3 0-2 16,1-4-3-16,3-3-3 0,-1-3-8 0,2-3-7 0,2-3-12 16,-2-6-14-16,2-5-15 0,1-7-13 0,2-4-2 15,7-4-9-15,9 2-6 0,0-2 4 0,15-12 5 16,5 8 5-16,7 5 4 0,10 3-11 0,8 3-13 16,6 0-24-16,26-5-36 0,-1 0-43 0,-21 14-54 15,-1 0-182-15,21-10-439 0,-29 12 193 0</inkml:trace>
  <inkml:trace contextRef="#ctx0" brushRef="#br0" timeOffset="6109.06">8041 10712 225 0,'-5'1'256'0,"1"0"-17"0,-1 2-40 0,0-1-15 16,-2 2-12-16,5-2-10 0,-2 2-14 15,-3-1-9-15,5 8-10 0,-2 4-9 0,-1 3-8 0,1 9-5 16,-1 5-7-16,5 4-8 0,1 9 3 16,2 4-1-16,-1-2-3 0,1 1-10 0,3-1-5 0,2-1-8 15,-3-13-8-15,3 4-4 0,-2-2-6 0,2 0-7 16,-2-2-4-16,7 10-6 0,-3 5-5 0,-2-17-7 15,1 0-16-15,1 1-15 0,-1-4-31 0,1 0-27 16,3-4-33-16,-4-6-51 0,9-1-62 0,0 1-226 16,3 0-477-16,5-5 212 0</inkml:trace>
  <inkml:trace contextRef="#ctx0" brushRef="#br0" timeOffset="6851.1">14493 10484 224 0,'0'0'243'0,"0"6"-18"0,3 0-12 0,-2 2-7 16,4 8-1-16,3 1-6 0,2 7-11 15,4 3-2-15,-1 1-11 0,1 5-2 0,5 10-5 0,0-2-8 16,0 4-9-16,0 1-9 0,-3 1 0 0,-2-2-13 16,0 3-11-16,-4 0-5 0,-2 1-2 0,-4-2-12 15,-4-11-14-15,-3-1-2 0,-2 12-9 0,-2-15-14 16,-4 1-7-16,-3-6-19 0,0 1-21 0,-4-6-35 0,5-5-43 15,-3-1-46-15,1-3-58 0,-2-2-66 16,2-1-97-16,2-6-175 0,3 1-549 0,-3-3 244 0</inkml:trace>
  <inkml:trace contextRef="#ctx0" brushRef="#br0" timeOffset="10197.46">5311 12978 82 0,'-5'-5'165'0,"4"2"-5"0,-2-2-4 0,0 1-5 15,1 1-7-15,-2 0-9 0,0 0-4 0,0-1-9 16,-2 2-2-16,0-1-2 0,0 2 1 16,-1 0-2-16,2 0 1 0,-4 0-4 0,9 1-7 0,-18 3-8 15,5-2-5-15,4 3-1 0,-4 1-6 0,3 2-2 16,0-2-8-16,-2 3-7 0,1-1-4 0,-1 2-6 15,3 0-5-15,-3 2-9 0,1 1-3 0,4-2-3 16,-2-2-2-16,4 0 0 0,-2 0-8 0,3-1 0 16,-1 1-5-16,3-2-7 0,-1 1 3 0,3-2-2 15,-1 0-2-15,2 3-3 0,4-1 0 0,-1-3-2 16,4 6-1-16,-2-3-2 0,3-2 3 0,4 3-2 0,-1-2-1 16,4 4-1-16,2-2 2 0,1 1-6 0,-1-3 2 15,3 4 1-15,4 0-5 0,-6-4-1 16,-3 3 4-16,3-1-2 0,-4 1 3 0,3-1-3 0,-4 3 0 15,0-1-2-15,-1 2 0 0,-3 0 2 0,-4 3 2 16,2 0 7-16,-5-2 11 0,-2-1-1 0,-1 3 9 16,-4 2 8-16,0 0 1 0,-1-1-4 0,-8-1 7 15,1-1-6-15,0 2-4 0,-3-5-5 0,-2 0-11 16,-1-3 9-16,0-1-11 0,0-1-2 0,-1-3-16 16,3-4-17-16,-5-2-14 0,10 0-19 0,-7-6-9 15,9 2-21-15,-4-2-20 0,2-4-14 0,4-1-23 0,0 4-16 16,4-1-28-16,1-2-32 0,0 1-220 0,2 1-472 15,4-1 209-15</inkml:trace>
  <inkml:trace contextRef="#ctx0" brushRef="#br0" timeOffset="10930.6">5624 13048 103 0,'0'0'184'15,"0"0"-13"-15,0 0-11 0,0 0-4 0,0 0-6 16,-3 13-5-16,3-8-9 0,0 1-9 0,3 1-3 16,-3 5-7-16,1-2-1 0,-1 3-5 0,0 3-8 15,4 5-2-15,-1-1-12 0,-2 6-3 0,3 1 7 16,-3 2-3-16,3 3-11 0,-1 1-5 0,-1-1-1 0,-2 2-2 16,5 1-7-16,-1 1-3 0,1 10-4 0,-2-13-6 15,-1-1-5-15,1 2-5 0,-2-4-2 16,3-5-4-16,-2 3-11 0,0-2 7 0,-1-6 0 0,-1-3-2 15,1-2-3-15,2-5 1 0,-2 2-6 0,-1-3-4 16,0-3 0-16,3 0-2 0,-2 0 1 0,-2-2-7 16,1 0 6-16,-3-1-5 0,3-3 0 0,0 0-3 15,0 0-3-15,0 0-5 0,-5-12-4 0,4 5-6 16,1-5-11-16,-2-6-4 0,-1-1-8 0,0 0-11 16,-1-6-6-16,-2-5-7 0,2-1-6 0,-2-3-5 15,-2-1-1-15,-2-14 3 0,-1 15 5 0,-4-15 3 16,-3 5 7-16,8 9 10 0,-2 1 1 0,-1 0 5 0,0 0-1 15,0 3 5-15,1 2 5 0,2 3 6 0,0 3 4 16,4 6 4-16,-2 0 2 0,3 3-1 0,0 3 4 16,2 2 3-16,-2 4 1 0,4-2-1 0,0 1 1 15,1 1 0-15,0 5-3 0,1-6 6 0,4 2-6 16,-1 2-1-16,2 1 4 0,2-2 9 0,1 1 1 16,3-1 0-16,1 3-1 0,4-4 1 0,2 1 5 15,0 0-3-15,0 2-2 0,3 1 3 0,-3 0-3 16,2 3 0-16,-2 2 2 0,1-1-2 0,-4 1 2 15,2 3 4-15,-3-1 9 0,0 2-1 0,-1 3 6 16,-1 6 7-16,-4-2 9 0,-3 2 2 0,-2 0 11 0,0 2 9 16,-4 6 5-16,0 1-6 0,-4-7 2 15,-1-1-6-15,0 0-6 0,-3 0-4 0,-2-3-7 16,-3-2-5-16,2-1-4 0,1-5-11 0,3 0-18 0,1-6-21 16,-3 2-31-16,0-4-31 0,9 0-30 0,-12-6-35 15,7-1-28-15,3-2-57 0,-6-7-177 0,7 5-438 16,-2-5 194-16</inkml:trace>
  <inkml:trace contextRef="#ctx0" brushRef="#br0" timeOffset="11613.78">6341 12667 14 0,'-1'-5'189'15,"-2"2"-6"-15,-1-2-6 0,2 1-3 0,-5-3-13 16,1 5-8-16,2-2-9 0,-2 0-10 0,-7 0-4 0,3 0-10 16,-2 2 1-16,-2 1-13 0,0-2-5 0,-4 1-5 15,0 0-4-15,-1 1-10 0,-2-1-7 16,1 1-4-16,0 1-14 0,2 0-2 0,0-2-1 0,8 2-3 15,-3 0-4-15,4 0-2 0,1 0-3 0,2 0-4 16,6 0-3-16,-10 2-5 0,6-1-5 0,4-1 1 16,-7 3-1-16,7-3-4 0,-1 8-1 0,2-4 7 15,2 4-1-15,2-1 6 0,-1 3 3 0,1-1 3 16,3 6 10-16,1-3 3 0,-3 3 8 0,-2-1 7 16,4 3-4-16,-3 0 2 0,-4 4 5 0,4 3-9 15,-2 2 8-15,-2-1-2 0,3 3 5 0,-4 2-10 0,1 1-4 16,-1 5-4-16,-1-1-12 0,1 12 2 15,-1-12-8-15,1 1-6 0,0-2 1 0,1 0-8 0,-1 0 3 16,2-2-7-16,1-2 1 0,0-1 2 0,0 0-9 16,1-4-3-16,0 0 3 0,2-6-4 0,2-1 2 15,-1-1-6-15,1 0 5 0,0-3-6 0,-3-3 3 16,2 0 4-16,0-1-16 0,3-2 11 0,1 2 0 16,-1-3-2-16,3 0-3 0,-2-1 3 0,3-3 3 15,3 4-7-15,-3-6 9 0,3 0-12 0,2 0-4 0,-6-1-7 16,2-1-14-16,-2 0-14 0,-1 0-14 15,6-3-17-15,-4 4-18 0,4-4-16 0,-6 3-24 0,-2 0-21 16,2-1-23-16,0 0-28 0,-3-1-27 0,0-1-46 16,0 4-203-16,-1 0-516 0,-2-1 228 0</inkml:trace>
  <inkml:trace contextRef="#ctx0" brushRef="#br0" timeOffset="12599">6766 12705 6 0,'-1'-3'179'0,"1"3"-1"0,-2-5-4 0,-2 2 0 16,4 3-11-16,0 0-7 0,-4-3-4 0,4 3-10 15,-5-2-2-15,5 2-1 0,0 0-5 0,0 0-16 0,0 0-3 16,-6 5-13-16,6 2-10 0,-3 3-4 15,3 6-7-15,-1 0 1 0,1 3-8 0,-3 1-1 16,3 5-2-16,0 0-4 0,0 1 0 0,0-2-1 0,0 1-5 16,0 1-7-16,3 0 1 0,-2-1 4 0,-1 2-2 15,3 0-4-15,-3 0 1 0,2-1 0 0,1-7-2 16,-2 0-2-16,3 0-1 0,0 1-7 0,1-3-1 16,1 3-1-16,0-2-5 0,1-1-3 0,-1-2-4 15,4 0-1-15,-2 0-1 0,1-2-1 0,1-2-6 16,-3-2-7-16,2-3-2 0,0-1 3 0,2-2-1 15,-1-2-3-15,3-2-5 0,0-1-6 0,-3-1-7 0,3-2-11 16,-4-5-9-16,0 3-9 0,-4-2-9 16,1-2-10-16,-2 3 0 0,-1-4-12 0,-6 0 1 0,-1 1 0 15,-2-1 0-15,-3 0-3 0,-4 0 2 0,3 4 1 16,-7 0 0-16,2-2 5 0,-2 4 8 0,3 5-1 16,-2-3 2-16,2 4 1 0,2-1 2 0,3 1-4 15,0 0 3-15,3 0-8 0,6 0-2 0,-9 3-4 16,9-3-1-16,0 0-7 0,0 0 3 0,0 0-16 0,0 0-6 15,24 1-13-15,-14-2-17 0,3-4-8 16,3 3-11-16,-4 0-105 0,2 1-266 0,-1-2 118 16</inkml:trace>
  <inkml:trace contextRef="#ctx0" brushRef="#br0" timeOffset="12902.95">6972 13143 278 0,'9'-3'45'0,"-2"2"12"16,-2 0 21-16,1-2 9 0,-1 3 4 16,-5 0 12-16,9-2 9 0,-9 2-1 0,7 0 8 0,-7 0-2 15,0 0-4-15,6 2 5 0,-6-2-1 0,0 0-3 16,8 2-1-16,-8-2-3 0,5 1-1 0,-5-1-4 15,0 0-3-15,7 3 0 0,-3-1-10 0,-1 0 4 16,-1 0-3-16,1 2-1 0,2 0-1 0,-1-2-3 16,2 2 2-16,-2 1-2 0,1 3 2 0,-1-2-2 15,1 5-3-15,-1-2-4 0,2 1-3 0,-2 1 2 16,1 0-5-16,-1 0-3 0,4 1-6 0,-3 3-12 16,0-3 3-16,-1 0 5 0,1-1-8 0,-1 0-5 0,1 1-4 15,0-3-8-15,3 0 0 0,-6-4-5 16,5 2-6-16,-2-3-2 0,0 0-7 0,-1-2 6 0,2 1-4 15,2-2-2-15,-4-1 2 0,2-4-3 0,-2 1-9 16,1-5-2-16,1-2-7 0,-2 0-13 0,0-2-9 16,-1-5-10-16,-3 0-18 0,0 2-14 0,-2-1-18 15,0 4-21-15,-1-3-14 0,1 3-27 0,-2 2-25 16,0-1-32-16,1 1-27 0,2 0-52 0,1 3-188 16,0 2-507-16,3-1 225 0</inkml:trace>
  <inkml:trace contextRef="#ctx0" brushRef="#br0" timeOffset="13247.26">7559 13358 180 0,'-3'3'222'0,"1"2"-14"15,-1-2-10-15,2 0-13 0,1-3-18 0,-9 3-13 16,9-3-14-16,-14-7-7 0,5 3-11 0,-1-2-18 15,0-2-6-15,1-2-14 0,-3-2-1 0,-2-2-7 16,1-2-12-16,-5-3-12 0,7 4 3 0,-4-7-10 0,2-1-2 16,1-3-4-16,2-1-7 0,1-1-2 0,0 1-2 15,8 0-3-15,-2 0-3 0,3 2-1 0,0 7-4 16,4 1 1-16,0 0-3 0,1 3-3 0,-1 3-2 16,4 1 0-16,2 1-1 0,-1 3-1 0,2 1 0 15,1 3-3-15,-6 2-5 0,7 0 2 0,1 2-3 16,-2 1-11-16,3 5 5 0,-2-2-18 0,-2 2-2 15,1 0-10-15,-3-4 1 0,2 6-9 0,-2-3-9 0,0 2-9 16,-3-1-4-16,3 1-17 0,-4-2-12 0,3 1-12 16,-4-1-26-16,0-2-18 0,-3 2-4 0,-1-1-114 15,-1 0-293-15,-3 2 129 0</inkml:trace>
  <inkml:trace contextRef="#ctx0" brushRef="#br0" timeOffset="13440.64">7353 13189 12 0,'0'0'226'0,"1"7"-14"0,2-5-11 15,-3 1-16-15,4 0-19 0,-4-3-14 0,5 5-13 0,0-3-9 16,5-1-13-16,0-1-15 0,2 0-13 16,2 0-5-16,0-1-19 0,-1-2-26 0,-2-1-27 15,3 0-20-15,-1 1-9 0,-1-1-23 0,3 1-34 0,-1-5-37 16,0 5-170-16,-5-1-303 0,0 3 135 0</inkml:trace>
  <inkml:trace contextRef="#ctx0" brushRef="#br0" timeOffset="13812.17">7772 13146 146 0,'0'0'205'0,"0"0"-8"0,3-5-5 15,-3 5-12-15,0-4-6 0,0 4-1 0,0-5-8 16,0 5-1-16,0-4 2 0,0 4-6 15,0-5-11-15,0 5-15 0,-4-4-8 0,4 4-5 0,0 0-20 16,0 0-8-16,-14 6-3 0,10-3-6 16,0-1-6-16,-2 3-8 0,0 0-2 0,0 0-10 0,0 3 0 15,2-4-9-15,-1 1-5 0,1 2-6 0,2-1-5 16,1-1-7-16,-2 0 1 0,3 2-4 0,1-2-8 16,1 2 0-16,0-2-4 0,3 1 0 0,0 0-2 15,4 0-6-15,-5-1 0 0,5-1-5 0,1 2 4 16,0-1-1-16,-1-1-7 0,4-1 4 0,-4 1 0 0,0-1 4 15,1 2-2-15,2-1-2 0,-3 3-4 0,0-4 2 16,-3 2 5-16,3 1-3 0,-4-1 3 16,0 2 2-16,-1-1 3 0,-2 1 6 0,0 2 4 0,-1 0-5 15,-2 3 5-15,-2-3-6 0,-3 1 0 0,2 0-3 16,-2-3-5-16,1-3-11 0,-3 0-15 0,-1-5-22 16,3-1-26-16,-3-3-35 0,1-2-20 0,-1-3-17 15,3-2-21-15,2 1-16 0,1-1-17 0,2-4-37 16,-2 5-137-16,3-7-401 0,3 3 179 0</inkml:trace>
  <inkml:trace contextRef="#ctx0" brushRef="#br0" timeOffset="14090.9">8111 13093 122 0,'-1'5'213'16,"-2"0"-6"-16,1 1-12 0,0-4-12 0,-2 2-10 0,2 2-15 15,-1-2-10-15,1-2-10 0,-1 0-9 0,2 2-13 16,1 1-10-16,-3 1-14 0,3-2-9 0,0 3-2 16,2 2-1-16,0 2 0 0,1 1-2 0,-1 1-4 15,1-3 3-15,1 6 3 0,-2 0-2 0,4 0-3 16,-4-5 2-16,1 5-6 0,0 2-1 0,0-7 2 0,-1 2-6 16,0-3-8-16,-1-2-3 0,-1-2-5 0,1 0-6 15,-1-2-1-15,2 1-8 0,-2-3-9 0,0-2-13 16,0 5-18-16,0-5-23 0,0 0-36 0,0 0-38 15,0 0-40-15,-2-20-38 0,2 13-48 0,0-4-222 16,-2 3-487-16,0-3 216 0</inkml:trace>
  <inkml:trace contextRef="#ctx0" brushRef="#br0" timeOffset="14692.18">8157 13019 45 0,'1'-3'192'0,"-1"3"-20"0,0 0-24 0,4-2-13 0,-3 0-14 16,-1 2-15-16,6-1-8 0,-6 1-23 0,6-2-20 16,-6 2-17-16,11-2-16 0,-3 2-22 0,1 0-16 15,1-1-7-15,3 2-4 0,0-1 9 0,0 1 2 16,1-1 9-16,4 3 8 0,-1-2 12 0,-4 3 10 16,-1-3 11-16,0 2 11 0,-1-3 18 0,-2 2 3 15,-1-1 11-15,-1 0 16 0,-2-1 18 0,0 3 17 16,-1 0 9-16,0-1 3 0,2 0 5 0,-6-2-7 15,0 0-2-15,4 3-13 0,-4-3-9 0,0 0-9 0,0 0-14 16,0 0-9-16,0 0-6 0,0 0-14 0,0 0-11 16,0 0-18-16,0 0-15 0,0 0-16 15,0 0-14-15,0 0-17 0,0 0-18 0,0 0-15 0,0 0-8 16,-19-5-4-16,19 5-1 0,-1-3 0 0,-1-1 2 16,2 4 9-16,0-5 4 0,0 0 3 0,0 5 9 15,0-4 5-15,0 4 4 0,0-5 3 0,0 5 15 16,0 0 12-16,0-5 10 0,0 5 9 0,0 0-1 15,3-4 9-15,-3 4 10 0,0 0 0 0,0 0 3 16,0 0-2-16,15 7 1 0,-11-6 3 0,2 1 2 16,1 0-2-16,3 1-7 0,-1 0 1 0,0-1 0 0,-1 0 3 15,-2 2-5-15,2-2-3 0,-2 1-4 0,1-2 2 16,-2 0-3-16,3 3 0 0,-2-1-5 0,-1-2 1 16,-1 2 3-16,0-2 6 0,-1 4 7 0,1-2 5 15,-3 3 3-15,-1 0 9 0,2 4 10 0,-4 0 3 16,-3 1 5-16,-1 7-2 0,-3 0 6 0,0 9 8 15,-2-3 16-15,-1-1-2 0,3 0-8 0,-1-6-3 16,2 8-7-16,3-9-6 0,1 3 5 0,3-4-6 16,-2-3-8-16,2 1-7 0,1-1 0 0,1-2-9 0,2 0-3 15,-3-2 4-15,1-2-12 0,4 0-3 0,3-1-5 16,0-3-3-16,3-2-13 0,1-1-16 0,-2-2-13 16,9-2-20-16,0-2-20 0,-1-3-27 0,8-2-24 15,1-1-23-15,3-3-33 0,-3 5-24 0,0-2-31 16,1-3-35-16,-6 3-256 0,-3 4-558 0,-1 1 248 15</inkml:trace>
  <inkml:trace contextRef="#ctx0" brushRef="#br0" timeOffset="15057.68">8847 13205 88 0,'0'0'261'0,"0"0"-16"15,-13 6-14-15,13-6-22 0,0 0-18 16,0 0-17-16,0 0-11 0,0 0-15 0,0 0-12 0,0 0-14 15,0 0-10-15,0 0-10 0,0 0-11 0,0 0-10 16,0 0-8-16,9-10-6 0,-5 6-8 0,0-2-10 16,1 0-7-16,0 1-8 0,0-1-9 0,-1-4-8 15,1 3-11-15,-1-2 0 0,-1 6-7 0,-2-4-2 16,-1-1-5-16,0 5 5 0,0-2 0 0,0-1-1 0,-4 2-3 16,-1 2 2-16,1 0 2 0,-1-1 8 15,5 3 1-15,-14 2 8 0,5 1 10 0,0-1 2 0,0 7 14 16,2-2 6-16,0 0 6 0,1 1 17 0,-1 2 3 15,0 1 4-15,2 4 3 0,-1-1 2 0,5-3 4 16,0 4-5-16,0-2 1 0,2 2-2 0,0-3-6 16,2-1-4-16,1-1 1 0,1 1-6 0,2-2-13 15,2 2-4-15,-1-4-4 0,2 0 5 0,-1-2-9 16,1 0-12-16,3 0-17 0,-4-4-17 0,4-1-23 16,-2 0-28-16,2-1-35 0,-4-4-35 0,5 2-35 0,-2 0-30 15,2-2-18-15,2-1-36 0,-3 0-257 0,-3-1-545 16,3 0 241-16</inkml:trace>
  <inkml:trace contextRef="#ctx0" brushRef="#br0" timeOffset="15278.76">9242 13145 166 0,'0'0'225'15,"0"0"-20"-15,0 0-12 0,0 0-11 0,0 0-6 0,0 0-3 0,0 0-10 16,0 0-18-16,0 0-14 0,0 0-10 16,23 0-8-16,-17-1-17 0,3-2-8 0,3 0-22 0,-2-2-22 15,-1 1-21-15,5 2-17 0,-1-3-28 0,1 2-32 16,3-4-31-16,-1 0-38 0,1 0-51 0,-3 4-136 16,-1-1-335-16,4-3 147 0</inkml:trace>
  <inkml:trace contextRef="#ctx0" brushRef="#br0" timeOffset="15624.33">9813 12774 208 0,'0'0'250'0,"0"0"-17"0,0 0-12 0,0 0-16 0,0 0-17 16,3 19-9-16,-6-2-5 0,2 1-9 0,-3 6-3 16,2 4-6-16,-2-1-3 0,0 5-9 0,0 0-10 0,-1 3-7 15,1 1-8-15,-1-3-13 0,4 2-10 16,-3-6-11-16,3 3-3 0,-1-5-9 0,2-1-3 15,-1-7-8-15,1 0-7 0,0-2-4 0,0-3-11 0,0-2-21 16,0-2-22-16,0-2-26 0,0-1-33 0,1-3-40 16,1 2-41-16,-1-4-53 0,-1-2-47 0,0 0-221 15,0 0-502-15,10-12 223 0</inkml:trace>
  <inkml:trace contextRef="#ctx0" brushRef="#br0" timeOffset="16117.69">10149 12547 54 0,'0'0'286'15,"-6"-3"-28"-15,6 3-25 0,0 0-25 0,0 0-17 16,0 0-20-16,0 0-7 0,0 0-11 0,14-1-10 15,-14 1-17-15,9 3-7 0,-1-2-11 0,3 2-11 16,1-1-12-16,-2 0-7 0,5 3-10 0,2 0-4 0,3 0-7 16,1-1-8-16,-2 3 1 0,3-2-8 0,3 3 0 15,-3-3-4-15,-3 2-2 0,-1-3-7 0,0 4 5 16,-1-1 2-16,-6-1-5 0,0 0 6 0,-2 0 9 16,0 2 7-16,0-1 11 0,-2 1 8 0,-3 2-2 15,-2 1 7-15,2 6 7 0,-4 2-5 0,-1 7 21 16,-4 3-11-16,-2 3 1 0,1 2-1 0,-6 10-8 15,3 4 4-15,-2 1-18 0,2-1 2 0,3 0 1 0,-2-1-4 16,3-12-2-16,-3 1-1 0,7 0-6 16,-3-2 1-16,4-2-1 0,-1 1-4 0,-2-2 0 0,3-4-6 15,0-2-4-15,0 2-4 0,0-9-1 0,0-2-3 16,0-1-7-16,-1-2 6 0,1-2-7 0,-3-1 3 16,2 0 2-16,1-1-4 0,-4-3-5 0,0-2-3 15,-1 3-1-15,0-4-1 0,-4 2-13 0,1-2-11 16,-3 3-11-16,-2-5-7 0,-6 2-24 0,1-2-6 15,-2 0-27-15,-2-1-20 0,-4 0-21 0,5 2-24 16,-9-5-27-16,11 1-34 0,-3 0-36 0,1 1-43 0,2-5-45 16,-1 5-248-16,6 0-627 0,1 0 279 0</inkml:trace>
  <inkml:trace contextRef="#ctx0" brushRef="#br0" timeOffset="16849.54">11257 12861 5 0,'-6'-2'271'15,"6"2"-28"-15,0 0-23 0,0 0-19 0,0 0-15 16,0 0-6-16,0 0-7 0,0 0-17 0,22 5-14 16,-16-2-11-16,3-1-13 0,0 0-14 0,0 1-11 0,4 0-10 15,-3 0-6-15,2 0-18 0,0-1-21 0,0 1-24 16,-3 1-21-16,2 1-23 0,-2-1-26 15,0 1-31-15,-5 0-23 0,6-1-22 0,-6 4-24 0,1-2-34 16,-5 1-98-16,0 2-312 0,-4 3 138 0</inkml:trace>
  <inkml:trace contextRef="#ctx0" brushRef="#br0" timeOffset="17019.23">11238 13145 98 0,'-4'2'236'0,"4"-2"-13"0,-5 1-17 0,5-1-14 0,-1 6-8 15,1-6-5-15,0 0-2 0,1 5-4 0,3-2-6 16,4-1-15-16,1 0-13 0,2 3-15 0,-2-4-12 16,4 1-6-16,6-1-14 0,2-1-8 0,-2-2-14 15,0 2-32-15,3-2-41 0,-2-1-64 0,-2-3-65 16,1 2-87-16,-1 1-170 0,1-5-421 0,-7 5 187 16</inkml:trace>
  <inkml:trace contextRef="#ctx0" brushRef="#br0" timeOffset="17497.41">12024 12432 154 0,'0'0'248'0,"0"0"-13"0,0 0-4 15,9 12-2-15,-4-2-3 0,2-2-6 0,0 3 0 16,6 2-10-16,-1 1-8 0,2 2-20 0,-2 0-9 0,0-2-3 16,2 2-13-16,4 4-9 0,-4-2-8 15,1 3-16-15,-2-6-4 0,-3 1-16 0,1 2-5 16,0-3-20-16,-2 1-2 0,-3-2-7 0,2 1-8 0,-4-4-20 15,0 1-20-15,0-1-22 0,-2-1-27 16,1 2-25-16,-1-4-30 0,0 5-37 0,0-5-29 0,-1 3-29 16,1-5-34-16,3 0-32 0,-3 0-239 0,1 1-520 15,1-2 231-15</inkml:trace>
  <inkml:trace contextRef="#ctx0" brushRef="#br0" timeOffset="18116.21">12900 12423 19 0,'0'-6'193'0,"0"3"-5"0,0-1-1 15,0-1-6-15,0 5 2 0,0-4 2 0,0 4 1 16,0 0-9-16,0 0-11 0,0 0-7 0,-8 10-10 15,3-2-5-15,0 0-6 0,-2 8-10 0,0 0-1 16,0 0-4-16,-3 9-3 0,2-6-6 0,1 6-6 0,-1 2-4 16,-1 2 1-16,4-2-4 0,0 3-2 0,1-2 2 15,4 2-8-15,0 1 3 0,4-2-14 16,0 3 16-16,0-1-8 0,2 0 1 0,4-2 4 0,0-2-10 16,2 5 5-16,2-4-11 0,1-1-7 0,2-2-5 15,0-6-12-15,3 2 5 0,0-5-10 0,-2-6 1 16,9 2-15-16,0-5 0 0,-4-6-4 0,-1 1-3 15,6-9-10-15,-1-1-11 0,2-9-19 0,-5-2-12 0,2-2-15 16,-2-5-15-16,-5-1-19 0,1-2-10 0,-4-2-2 16,0-3-18-16,-1-11-6 0,-6 11 1 0,-4-14 1 15,-4 15 11-15,-5-13 2 0,-2-2 10 16,-11 1 5-16,-3 2 5 0,-4 1 9 0,-3 3 7 0,-4 1 7 16,6 15 11-16,-4 2 8 0,0 3 11 0,-3 3 11 15,1 3 6-15,-2 6 4 0,1 3 5 0,2 5 4 16,1 4-2-16,8-2 5 0,3 5-3 0,0-1-2 15,6 2 1-15,2 1-4 0,3-1-8 0,1 3-12 16,4 0-19-16,1 4-19 0,2-3-36 0,3 2-33 0,2 0-46 16,4 1-42-16,-2-1-256 0,1 2-504 0,1-2 222 15</inkml:trace>
  <inkml:trace contextRef="#ctx0" brushRef="#br0" timeOffset="18817.77">12795 12508 135 0,'0'0'187'0,"0"0"-7"16,9 13-3-16,-2-4-9 0,4 7-7 0,4 3-12 15,3 5-8-15,4 3-12 0,-1 0-11 0,2 5-1 16,13 5-5-16,-4 1 0 0,8 1 2 0,-2 1 3 16,4-2-10-16,-1 1-3 0,0 1-3 0,0-2-8 15,-4 2-7-15,-1-5-2 0,-11-9-10 0,2-1-11 16,-5-2-2-16,1 5-1 0,-3-5-11 0,0 1-2 0,-4-3-5 16,-3 1-23-16,-3-3-12 0,-2 0-19 0,-4-2-24 15,1-1-29-15,-4-1-28 0,0-2-34 16,2-4-39-16,-2-2-41 0,3 2-195 0,-3-2-435 0,0-2 193 15</inkml:trace>
  <inkml:trace contextRef="#ctx0" brushRef="#br0" timeOffset="20287.53">12337 12347 99 0,'-6'-5'165'0,"5"3"7"0,1 2-12 16,-7-1-5-16,7 1-7 0,0 0 0 0,-1-6-2 15,1 6 3-15,0 0-4 0,0 0-2 0,0 0-2 16,0 0-4-16,4 14-5 0,1-6 1 0,1 8-17 16,3 2-7-16,0 5 2 0,5 6-9 0,2 3-5 15,0-1-1-15,5 12-9 0,0 3 2 0,2 2-5 16,-2-1-9-16,1-2-6 0,2 2-6 0,0 1-3 0,4-2-10 15,-1-2-7-15,-1 2 0 0,1-4-1 0,-7-13-4 16,2 1-4-16,0-2-5 0,-1 2-4 0,1-5 0 16,-3-1-4-16,0-1-7 0,-1-4-1 0,-1 1-10 15,-3-8-17-15,-3 3-23 0,-2-3-17 0,-1-3-25 16,1 2-29-16,-4-4-37 0,-1 1-46 0,0-4-61 16,-2 2-221-16,-2-3-510 0,-2 1 226 0</inkml:trace>
  <inkml:trace contextRef="#ctx0" brushRef="#br0" timeOffset="21149.35">13844 12269 90 0,'0'0'202'0,"0"0"-1"16,0 0-2-16,0 0 5 0,0 0 0 0,0 0-12 15,0 0-3-15,0 0-11 0,0 0-13 0,0 0-10 0,-14 6-13 16,9-1-15-16,-3 2-5 0,-2 0-14 15,2 2-10-15,-1-2-11 0,2 1-8 0,-3-2-30 0,2 2-4 16,0 1-5-16,1 0-4 0,3-4-9 0,-1 1-13 16,1 1-15-16,1 0-17 0,1-3-23 0,-1 3-19 15,3 0-23-15,-1 0-25 0,1-2-24 0,0 2-23 16,1 0-23-16,2-3-25 0,-2 3-126 0,0-4-357 16,2 2 157-16</inkml:trace>
  <inkml:trace contextRef="#ctx0" brushRef="#br0" timeOffset="21844.41">14361 12480 216 0,'0'0'229'0,"2"4"-11"15,-2-4-15-15,1 2-11 0,-1-2-10 0,0 0-13 16,0 0-15-16,5 4-16 0,-5-4-9 0,4 2-11 0,-4-2-14 16,1 4-10-16,2 0-5 0,0-1-7 0,-2 2-12 15,1-2-9-15,0 3-4 0,-1 0-6 0,2 0-11 16,-2 0-16-16,0 2-19 0,-1-3-26 0,1 0-28 15,1 2-26-15,-1-2-37 0,0 0-42 0,2-3-53 16,-3 4-128-16,0-2-362 0,0-4 160 0</inkml:trace>
  <inkml:trace contextRef="#ctx0" brushRef="#br0" timeOffset="22093.96">14519 13185 210 0,'-8'12'275'0,"2"-4"-20"16,-2 2-19-16,4 1-22 0,-5-2-14 0,4 1-15 16,0 0-14-16,-3 1-20 0,3 2-13 0,-1 3-12 0,-3 1-16 15,1 1-11-15,1 2-10 0,-1-2-17 16,-1 5-20-16,3-4-28 0,-3 3-22 0,-3 3-32 0,5-2-29 15,-1 4-36-15,-1-8-51 0,1 5-50 0,-5 3-152 16,0-4-376-16,1 3 167 0</inkml:trace>
  <inkml:trace contextRef="#ctx0" brushRef="#br0" timeOffset="27247.54">5674 12230 98 0,'-10'-1'149'0,"-2"1"0"0,2-1-6 0,0 1 1 16,-3 1-2-16,4 0-7 0,-4-2-6 0,3 0-12 16,-2 2-9-16,2-3-4 0,-4 2-13 0,6-1 4 15,-1-2-1-15,1 3 4 0,0-1-8 0,2 0-10 16,-2 1-3-16,8 0-8 0,-15 1-5 0,7 0 1 0,0-1-12 15,-1-1-4-15,-1 2 11 0,-2-1-3 0,1 2-6 16,-3-1-4-16,1-1-3 0,-2 3-3 0,2 0 5 16,-1 1 1-16,-4 0 1 0,0 3-2 0,2 3-2 15,-2-1-1-15,1 1 0 0,0 0-6 0,0 0 1 0,1 0-4 16,1 2-1-16,1-1-4 0,-4-3 6 16,5 3-3-16,3-4 2 0,-2 2-5 0,2-1 2 15,-2-1-4-15,1 1-2 0,2 1 1 0,-1-1-1 0,2 0-2 16,-1 0-2-16,2 1-3 0,-3-2-1 15,1 1 0-15,0 3 0 0,-1-4-3 0,2 4-3 0,-4 1-3 16,2-4 4-16,1 8-3 0,0-3-2 0,-2 1 4 16,2 1-1-16,1-1-1 0,0 1-4 0,0-1 0 15,1-1-8-15,-1 1 3 0,3 0 4 0,-1-3-2 16,-2 4 2-16,3 0-1 0,-1-3 3 0,0 0-5 16,5 0-2-16,-4-2 2 0,3 1 0 0,-2 2 1 0,1-2-1 15,3 1 1-15,-1 2-4 0,-2 0 4 16,2 3 3-16,-3 1-4 0,4-2 1 0,-2 2-2 15,0-1 1-15,1 0 1 0,-3 2 1 0,1 5-3 0,5-3 0 16,-6 5 0-16,2-9 0 0,3 3 3 16,-1 3-4-16,-1-5 1 0,1 1-2 0,0 1 2 0,2 0 3 15,2 4-2-15,-1-4-4 0,0-1-2 0,0-1 6 16,2 1 2-16,0-1-1 0,4 6-1 0,-1-4-4 16,2 3 3-16,-1 2-4 0,1-2 2 0,-2-5 5 15,-2 0-5-15,7 4 5 0,-4-3-1 0,1 5 1 16,-2-6-2-16,6 4-2 0,-2 3 0 0,3 0 4 15,-1 0 0-15,0-1 0 0,0 0-2 0,4 0 1 0,-3-1 1 16,3 2 0-16,0 1 2 0,1-1-3 16,0-4-3-16,2 3 7 0,-1-2-2 0,6 0-4 0,-4 0 0 15,2 0 2-15,1 0-3 0,0-2 6 0,4 1-2 16,-2 0-2-16,-3-1 1 0,3 1 3 0,0 0-2 16,2 1 3-16,1-1-3 0,-1 2 1 0,9 6 1 15,-8-10-2-15,-2 3 2 0,14 4 0 0,-11-7-2 16,-4 6 3-16,7-6-4 0,-1 0 1 0,8 8 2 15,-8-8-1-15,13 5-4 0,-11-8 0 0,-2 1 3 16,3 0-1-16,10 6 3 0,-9-9-7 0,12 3 4 16,-14-4 2-16,14 5-1 0,-13-6-3 0,11 8 1 15,-1-1 0-15,-11-5 0 0,13 5-1 0,-11-5 5 16,14 3-2-16,-2-1 1 0,-13-4-3 0,13 2 4 0,2-1-1 16,0 3-1-16,-2-4-4 0,1 1 2 0,0-2 3 15,-12 0 0-15,11 3-3 0,1-3 3 16,-12-3 0-16,2 1-2 0,9 2 1 0,0-1-1 0,2 0 3 15,0-2 0-15,1 0-1 0,-3 0 0 0,2 3 2 16,-14-4-4-16,17 1 3 0,-1 1-6 0,-1 1 5 16,0-5 1-16,-2 6 0 0,4-4-3 0,-2 2 1 15,-2 0-3-15,1 1 3 0,-12-5 2 0,17 0-1 16,-3 2-2-16,2 0 2 0,-3 1 3 0,-14-4-1 0,16 3-2 16,0 1 3-16,0-3-1 0,-4-1-4 15,2 1 5-15,2 1 2 0,0-3 0 0,-3 4 1 16,1-1-4-16,1 0 2 0,-2 0 3 0,1-1-4 0,2 2 0 15,-2-3 1-15,2 2 2 0,2-1-3 0,-1 0 5 16,-5 0-4-16,6-2 0 0,3-4 0 0,-3 2-8 16,8 2 9-16,-5-3-1 0,-2 2 1 0,2 1-5 15,1-1 2-15,-2-4 1 0,-1 2 4 0,6 0-2 16,-3-4-1-16,1 3-5 0,1-2 8 0,3 4 1 16,-1-1-7-16,-2-1 2 0,-2 0 1 0,3 0-6 15,-4 2 1-15,1-2 4 0,0 2 0 0,0-1 1 16,0-1 2-16,2 1-2 0,0-1-2 0,1 2 1 0,-2-2-3 15,0 0 6-15,2 1-7 0,1 0 5 16,2-4 0-16,-2 3-5 0,0 0 7 0,0-4-7 0,0 3 7 16,-1 1-1-16,26-5-1 0,-29 4-1 0,3-3 4 15,1 3 0-15,0 0 0 0,2-2-2 0,-1 0-3 16,27-3 9-16,-29 3-8 0,29 0 4 0,-36 1 5 16,-1 1-10-16,6 1 0 0,3 0 2 0,0-1-2 15,-1 4 8-15,-1-5-7 0,6 2 3 0,22-5 7 16,-33 4-15-16,4 2 1 0,6-2 9 0,-2 1-4 15,0-4-2-15,-1 4 8 0,3-5-7 0,-1 3 0 16,-2-1 0-16,1-1-3 0,26-2 1 0,-31 1 1 0,3 1-3 16,-1 0 0-16,2 0 6 0,0-1-2 15,0-3 4-15,-1 4-4 0,3-1 1 0,-3-3-6 16,-3 2 3-16,4-2-3 0,-2 2-7 0,2-2 9 0,-5-3 0 16,2 5 4-16,2-1-8 0,1 2 8 0,-5-4-2 15,1 3 0-15,-3-3-2 0,2 2 1 0,-3-4-4 16,2 1-2-16,2 0-1 0,-2-3 8 0,2 1-2 15,-1-4-9-15,-4 4 4 0,2-3 6 0,1 2 0 16,0-5 3-16,-2 1-5 0,-2 0 5 0,-2 1-12 16,2-5 9-16,-3 0-6 0,-4 1 3 0,-1-1 1 15,-11 4 0-15,-2 0 2 0,0-1-7 0,-1-1 8 16,9-11-8-16,-11 10-4 0,0-2 10 0,1-1-4 0,-3 0 3 16,-3-1-9-16,-2-1 10 0,2 0-4 15,-5-1 3-15,-1-1 1 0,4-2 2 0,-6 1-3 0,1-2-3 16,0 0 9-16,-3 1-6 0,1 0 0 0,-1 0-2 15,-2-3-5-15,1 5 7 0,-4-2 2 16,3-4-5-16,-3 3-1 0,-2-3-1 0,-1 2 5 0,-2 0 3 16,0 2-9-16,-3-3 2 0,0-1-2 0,-2 3 10 15,0-3-8-15,-4 3 5 0,-1-1-2 0,0-1-1 16,-1 0 6-16,-1-1-7 0,1 3-1 0,0-2 3 16,-2 0 0-16,-1 0-4 0,-1 5-1 0,-2-4 7 15,2 2 3-15,1 0-4 0,-2 0-17 0,-2 2 20 16,-1-2-1-16,0 3 0 0,-3-2-7 0,3 1 5 15,-4 1-3-15,3 1 13 0,-2-1-10 0,3 1-6 16,-5 0 5-16,2 0-9 0,-2 0 10 0,0 0-4 0,0 0 4 16,1 2 4-16,-5-1-9 0,1 1 8 0,3 1-5 15,-3 0 5-15,2-2-9 0,-2 4 4 0,2-1 0 16,-2 2-1-16,-1-1 0 0,0 0 2 0,0 2 0 16,1-1-3-16,-1 1 4 0,-4 4 0 0,2-1-4 15,-2-1 2-15,-1-2 6 0,1 2-8 0,-4 0-2 16,4 1 3-16,-1 3-2 0,0-3 4 0,-2 1-1 15,-1 1-6-15,0 0 9 0,2 3-1 0,-3-5 1 16,1 4-4-16,-1-3-2 0,-1 0 3 0,0 1 1 0,2-2-2 16,2 0 0-16,-1 2 1 0,0 0 3 15,2 0 0-15,-3 1-1 0,4-1-1 0,-4-2-9 16,-2 1 11-16,4 0-3 0,-2 1 1 0,0 0-7 0,1 1 5 16,-1 0 3-16,-1 0-5 0,0 1-2 0,0 0 7 15,2-1-3-15,-4-2 0 0,5 4 5 0,-3-1-6 16,3 1 5-16,-2-2-2 0,0 5-7 0,-1-4 8 15,4 3-4-15,-6-1 2 0,3-1 5 0,2 2-5 16,-3-1 0-16,-2-1 0 0,6 4 0 0,-2-3 6 16,3 1-7-16,-3 2-2 0,2-1-1 0,-1 0 5 15,-2 1 1-15,5 2 2 0,-3-4-1 0,1 2-2 16,1 1-1-16,-1-1 7 0,0 3 1 0,-1-1-5 16,-1 0 0-16,3 1-1 0,-2 1 5 0,7 1-3 15,-4 0-1-15,-1-1 2 0,0 2-1 0,-4 0-1 0,8-1 2 16,-4-1 0-16,-3 1-5 0,2 0 4 0,7 0 0 15,-11 1-3-15,5 1 2 0,-1-1-2 0,5 1-4 16,3-1 8-16,-11-1 3 0,11 2-2 0,-3-1-5 16,-4 0 3-16,4 1-2 0,-4 0 2 0,5-1 1 15,-1 1-3-15,3-1 2 0,-1 1-3 0,-9-2-1 16,3 2 0-16,4 2 1 0,-4-1-1 0,0-1-1 16,3 0 2-16,-3 1 0 0,-4 0-1 0,3 3 1 15,-3 0 3-15,2-2-4 0,0 3-1 0,1-2 0 0,-2 1 2 16,1 2 1-16,-2-3-5 0,1 3-7 15,-2-1 13-15,1 0 1 0,0 0-8 0,-1 1 10 16,3-2-6-16,-2-1-1 0,-1 2 5 0,4-1-1 0,-1 1-1 16,1-3-5-16,-3 2-1 0,0 1-4 0,3-2 14 15,-2 3-3-15,-1-5-3 0,0 5-3 0,-2-3 9 16,4 1-4-16,-1-4 0 0,0 5-1 0,0-4-1 16,-1 4 2-16,1 0-3 0,-1-3 5 0,-1 2-2 15,0-2-4-15,2 2-4 0,0-1 14 0,-4 0-6 16,2 0 1-16,0 0 2 0,1-1-3 0,-1-1-2 15,1 1 1-15,2 1-2 0,-2-1-2 0,1 1 1 16,-1-1 2-16,-1 0 4 0,0 2 1 0,1-1-6 16,1-3 1-16,0 3-3 0,-3 0 4 0,0 1 1 15,1 1-1-15,-3 0-2 0,3-3 2 0,-1 2 5 0,0 2-16 16,1-2 11-16,-1-1 1 0,1 3-17 0,-3-2 11 16,2 0 5-16,1 3 2 0,0-2-5 0,-2-1 3 15,-1-1 0-15,6 3 3 0,-2-2-5 0,-1 0-3 16,3 0 6-16,-1 1-10 0,0-1 12 0,-1 1-6 15,0 2 2-15,2-3-7 0,-2 1 9 0,1-2 0 16,2 3 3-16,-3-1-5 0,3 1 0 0,0-1-1 16,-2-3-2-16,1 4 0 0,1-2 1 0,6-1 0 15,-7 3 4-15,1-1-1 0,-3-1-2 0,4 0 1 16,-1 3-1-16,-3-4 3 0,3 1-3 0,-1 5 1 16,1-7-2-16,2 1 4 0,-2 1-6 0,-2-1 5 15,10 1-4-15,-8 0-7 0,6 0 14 0,-5 1-2 0,0-2-3 16,6 2 0-16,-6-4-1 0,-1 4-3 0,5-3 8 15,5 1 3-15,-11-1-10 0,8 0 3 0,-8 0-8 16,9 0 10-16,-1 1 0 0,-2 0 1 0,-5-1-2 16,7 3-2-16,-3-3 3 0,2 1-8 0,-6-2-5 15,5 0 15-15,-2 0-4 0,2 2-1 0,1-1 6 16,-1 0-5-16,-4 0 1 0,4 0 1 0,-6 1-1 16,6-2-1-16,1-1 2 0,-5 1-3 0,4 0-4 0,-4-2 5 15,7 3 6-15,-1 0-6 0,-2 0-4 0,2-2 6 16,-7-2-1-16,8 3 7 0,-1-1-8 15,-8 0 2-15,8 0-3 0,-6 0-1 0,0 0 1 0,5 0 3 16,2 1-2-16,1-1-2 0,-9 0 0 0,-1 1 0 16,8 0 1-16,-7 2-2 0,1-3 2 0,-1 0-4 15,7 1 4-15,-7 0 5 0,5-1-9 0,3 1 5 16,-10 1-2-16,1 0 3 0,11-1 0 0,-10 0-7 16,-2 0 7-16,1 1-5 0,1-1 7 0,1 0-1 15,-1 0 0-15,6 3 0 0,-6-3-3 0,0 0 2 16,6 0-6-16,2 2 5 0,-8-1 1 0,0-1 0 15,1-1-4-15,5 2 3 0,-6-1 3 0,5 1-3 16,-5-1 0-16,2 2 0 0,-2-2 0 0,-1 0 5 16,1-1-10-16,-3 1 5 0,3 0-6 0,-3-2 6 0,1 1-1 15,4 3 4-15,-5-3-4 0,8-2 2 0,-5 1 7 16,-1 0-10-16,-2 2-4 0,-2-1 4 0,6 3 1 16,-9-3 2-16,7 0-1 0,-4 0 4 0,2-2-3 15,-1 1 0-15,3 0 0 0,-2 0-2 0,0 1 3 16,1 1-7-16,-2-2 8 0,0 1-8 0,-4-1 7 15,4 1-2-15,-3-1 3 0,2 1 0 0,1 0-20 16,-2 0 18-16,-1 1-8 0,3-2 8 0,0 1 1 16,-3 0-2-16,3-4 1 0,-1 2 1 0,1 3 0 15,-3-1-14-15,3 0 13 0,-2-1 0 0,-1 1 9 0,3 2-7 16,0-2-3-16,0 2-4 0,4 0 3 16,-4-1 1-16,0-1 5 0,3 2-3 0,-1 0-2 0,1 3-6 15,-3-3 5-15,4 0-2 0,-3 2 6 0,3-3-1 16,-1 1 4-16,-1 5-9 0,4-6 2 0,-4 1 2 15,10 1-1-15,-10-1 3 0,10 1-3 0,-4-3-3 16,4 2 0-16,-8 3 3 0,6-3 2 0,-6-1-12 16,9 2 10-16,-4 0-6 0,4-1 10 0,0 1-14 15,-2 1 11-15,-7-2 0 0,5 1-1 0,3 1 2 16,-1 1 3-16,1-3 1 0,1 1-5 0,-3-1-3 0,2 3 3 16,3-2 2-16,-5 2-8 0,3 0 3 0,-1 0 6 15,0-1 0-15,3 2-5 0,0 0 3 0,-1-1-2 16,1-2 0-16,1 2 1 0,2-2 3 0,0 1-4 15,1-1 1-15,0-2-1 0,2 3 3 0,-2 1 2 16,-1-5 2-16,2 4-8 0,0-2 1 0,0 0-10 16,2-1 14-16,-2 2-1 0,1-3 0 0,2 6-4 15,-1-5-2-15,1 3 7 0,0-3-1 0,-3 2 8 16,3-2-11-16,2 1-1 0,-1-2 1 0,-3 6 2 0,3-3-3 16,0-2 4-16,3 1-4 0,-4-1-2 15,3 2 7-15,2-2-1 0,-3 2-3 0,7-3-1 16,0 0-7-16,-15-3 0 0,15 3-20 0,-5 3-2 0,5-3-6 15,-3 3-9-15,3-3-19 0,-1 2-6 0,1-2-11 16,0 0-13-16,0 0-17 0,-5 4-24 0,5-4-29 16,-4 1-33-16,4-1-38 0,0 0-50 0,0 8-307 15,0-4-642-15,0 1 284 0</inkml:trace>
  <inkml:trace contextRef="#ctx0" brushRef="#br0" timeOffset="30363.22">18787 9281 64 0,'-1'-16'205'0,"-3"3"-7"0,4-2-17 0,-2-4-15 15,0 0-5-15,2 1-10 0,2 3-13 0,-2-2-5 16,2 4-10-16,0 1-3 0,0-5-6 0,1 7-10 16,-2 0-6-16,2 2-5 0,-1 1-3 0,-2 1-9 0,4 1-9 15,-4 1-5-15,0 4 0 0,4-4-2 16,-4 4-2-16,0 0-2 0,0 0 14 0,4 13 8 0,-4-1 1 16,2 15 6-16,-4 3 1 0,2 3 5 0,-2 4 1 15,-3 9 8-15,0 3-5 0,1 3 6 0,3-2-8 16,-3 1 1-16,2 1-9 0,-2-3-5 0,1 0 3 15,2 0 0-15,0-1-14 0,-1-12-9 0,4 11 4 16,-4-15-9-16,2 2-3 0,0-2-10 0,0-1 5 16,0 0-11-16,0-3 1 0,0-2-5 0,3-8-6 0,-2 0-4 15,2-9-5-15,-1 4-4 0,0-6-1 16,0 0 2-16,-1-1-4 0,2-3-1 0,-2 1-11 0,3-2-3 16,-4-2-3-16,10-2-3 0,-5-2 1 0,3-1 0 15,-1-7-12-15,1 1 0 0,0-7-5 0,6-6-1 16,-4 2-5-16,3-6-6 0,0 4-6 0,-3-4-2 15,4 1-3-15,-1 1 5 0,-3 1 1 0,3 2 5 16,-3 4-2-16,-1 6 4 0,-1 5 4 0,1-1 0 16,0 4 3-16,-3 4-1 0,3 1 10 0,-4 4-1 15,4 3 9-15,-2 4 1 0,0 6 11 0,3 0-1 0,-2 8 5 16,-3-7-5-16,3 8 8 0,-3 0 6 0,1-4 1 16,1-2 0-16,-2-5-4 0,0 3 1 0,0-2 3 15,-1-4-6-15,2-2-3 0,1 0 0 0,-2-2-1 16,1 0 1-16,-1 0-15 0,4 0-8 0,-4-4-21 15,0-1-15-15,2 0-20 0,-3 0-29 0,5-4-33 16,-4 2-24-16,1-4-28 0,1 0-25 0,-2 1-42 16,4-2-29-16,-2-2-199 0,2-1-516 0,-2-1 228 0</inkml:trace>
  <inkml:trace contextRef="#ctx0" brushRef="#br0" timeOffset="30578.79">19414 9790 116 0,'5'-4'157'0,"-1"-1"-4"0,-1 0 0 0,3 2-7 15,-4 1 0-15,3-1-1 0,-5 3 3 0,0 0-2 16,0 0-6-16,0 0 0 0,0 0-1 0,5 6-10 16,-3 1-2-16,1-2-15 0,-3 5 6 0,0-4-5 15,0 2-5-15,0 1-5 0,4 0-10 0,-4 1-2 0,0 1-10 16,1 1-2-16,2-2-11 0,0-1-5 0,-1 1-8 16,-2-3-6-16,4 3-10 0,1-2-18 0,-1-2-21 15,2-4-26-15,-1 3-26 0,2-4-31 0,-5 3-33 16,5-4-23-16,-7 0-41 0,11-8-44 0,-7 0-169 15,1-3-426-15,2 0 188 0</inkml:trace>
  <inkml:trace contextRef="#ctx0" brushRef="#br0" timeOffset="30689.52">19425 9492 125 0,'-13'-21'181'0,"6"3"-14"16,-1 1-17-16,3 1-15 0,2 6-22 0,0-1-7 15,1 0-28-15,6 4-35 0,-1 1-41 0,2 1-71 16,0 0-104-16,3 3-185 0,4 3 83 0</inkml:trace>
  <inkml:trace contextRef="#ctx0" brushRef="#br0" timeOffset="33754.36">20023 9175 125 0,'-2'-3'129'0,"-1"2"-17"0,3 1-12 0,-5-3-9 16,5 3-14-16,-5-1-12 0,5 1-13 0,0 0-10 0,-6-2-19 16,6 2-33-16,0 0 7 0,0 0-33 15,0 0-11-15,-3 7-73 0,3-7-130 0,0 0 57 0</inkml:trace>
  <inkml:trace contextRef="#ctx0" brushRef="#br0" timeOffset="34556.9">20297 9153 4 0,'0'0'204'0,"0"0"-7"0,0 0-4 16,0 0-14-16,0 0-16 0,0 0-3 0,0 0-9 16,0 0-7-16,-9 9-11 0,7-4-6 0,0 4-14 0,1 3-5 15,1 5-8-15,-2 9-1 0,-1 0-4 16,-1 7-10-16,4 3-4 0,-4 14-4 0,1 2-7 15,0 1-2-15,1-3-5 0,2-1-3 0,-1-1-6 0,0-1-1 16,2-14-2-16,2 2 3 0,2-6 2 0,4 0-6 16,1-2 1-16,3-4-6 0,6-1 0 0,1-6-8 15,6-2-6-15,1-5 0 0,-7-3 1 0,9-5-3 16,1-1-5-16,0-6-4 0,1-3 0 0,-2-5-1 0,2-2-8 16,0-5-8-16,-2-3-13 0,-3-2-13 15,11-9-29-15,-6-3-4 0,-2 0-7 0,-6-5-5 0,-1-2-7 16,-3 1 5-16,-4-5-7 0,-3 1 4 0,-7-4 7 15,-4 1 15-15,-6-1 1 0,-5 1 12 0,-2 2 10 16,-7 2 7-16,-3 4 12 0,-1 13 8 0,-1 3 10 16,-7 5 10-16,-1 1 9 0,-1 6 6 0,-4 5 8 15,1 3 5-15,-2 6 9 0,-2 1-7 0,3 10 5 16,2 1-4-16,1 2-5 0,5 7-4 0,6-1-3 16,3 2-4-16,9 2-17 0,6-4-26 0,3 2-30 0,4 4-41 15,5-2-69-15,8-3-59 0,8 1-232 16,-3-2-476-16,7-2 211 0</inkml:trace>
  <inkml:trace contextRef="#ctx0" brushRef="#br0" timeOffset="35018.19">21342 9162 228 0,'-20'-4'301'16,"6"4"-16"-16,0 0-20 0,1 3-21 0,-1 1-23 15,1 0-17-15,-4 4-16 0,3 4-10 0,4 5-8 16,-8 3-10-16,5 5-10 0,3 4-15 0,-3 1-8 16,2 0-13-16,3 5-8 0,2 0-12 0,3-3-5 0,1 2-1 15,0 3-9-15,2-5-18 0,4-1 1 16,0 0 1-16,0-1-7 0,5 1-8 0,2-5-5 0,0 1 3 15,1-3-6-15,5 3-5 0,-2-4-4 0,1-1-6 16,-5-7-14-16,7 6 16 0,-1-9-3 0,-1 1-5 16,1-6 1-16,2-3-11 0,-1-3 5 0,0-1-2 15,1-4-3-15,2-2 1 0,4-6-7 0,-1-2-8 16,-3-5-7-16,-2-5-6 0,-2 0-32 0,0-5-9 0,-4-4-9 16,3-13-10-16,-7 13-4 0,1-14-3 15,-5 0 0-15,-5 2 4 0,-3 9 4 0,-6-15 4 0,0 6 4 16,0 10 3-16,-6-16 4 0,2 19 7 0,-3 0 5 15,-6-9 1-15,3 12 4 0,-3 6 9 0,2 1 2 16,-1 5 6-16,3 6-1 0,2 0-1 0,-3 3 1 16,2 5-2-16,3 3-8 0,2 0-10 0,0 5-18 15,0 1-20-15,-1 5-15 0,3-3-32 0,6 2-40 16,3 5-169-16,1-3-371 0,5-3 163 0</inkml:trace>
  <inkml:trace contextRef="#ctx0" brushRef="#br0" timeOffset="35494.5">22290 9065 166 0,'-11'3'245'0,"-1"4"-27"0,0-4-21 0,0 3-21 0,-1 0-17 15,1-1-17-15,-5 3-11 0,4 1-11 0,-3-2 4 16,-7 7 5-16,-3-3-1 0,8-1-7 0,-1 2 0 15,0-3 10-15,2 3-5 0,-2-4-4 16,4 7-1-16,-1-4-8 0,2 1-6 0,0 1-9 0,4 1-9 16,0 0 0-16,2 0-12 0,-1 2-3 0,0 2-8 15,4 5-2-15,-1 2-24 0,-2 0-1 0,3 2 2 16,1 1-6-16,3 3 7 0,-2-2-4 0,3 0 2 16,3 0-8-16,-2 1 3 0,4-3-3 0,2 0-9 0,-1-1 0 15,2-4 4-15,-2-4-8 0,2-4 0 16,4-1-4-16,0 0 4 0,-2-6-3 0,3-4-2 15,0-2-5-15,9-1 3 0,-1-4 1 0,1-5-2 0,2-5-1 16,6-3-11-16,-5-1-2 0,3-3-9 0,-2-1-10 16,-3-7-9-16,1 4-11 0,-5 0-10 0,2-2-13 15,-5-2-1-15,-3 2-6 0,-3-3-5 0,-1 3-2 16,-5 1-5-16,-4-4 9 0,-1 1 5 0,-4 2 4 16,-7-1 6-16,1 2 3 0,-5 3 7 0,-3-1 4 15,-4-1 5-15,0 3 5 0,0 3 4 0,-2 0 7 0,-2 2 3 16,0 2 0-16,9 6 3 0,0 0-2 0,2 4-5 15,4 0-13-15,3 1-23 0,0 3-25 0,2 0-27 16,3-2-15-16,4 3-13 0,0 0-22 0,0 0-14 16,18-3-134-16,-6 2-337 0,10-1 149 0</inkml:trace>
  <inkml:trace contextRef="#ctx0" brushRef="#br0" timeOffset="35876.08">22635 9075 298 0,'0'0'297'0,"-21"2"-19"16,14 0-16-16,2 1-23 0,-1 0-22 0,-3 5-22 15,1 0-16-15,2 3-11 0,-6 1-15 0,2 11-7 16,-3 2-9-16,4 0-6 0,2 2-2 0,-1 1-2 16,3 3-5-16,1 2 1 0,4-1-3 0,0 1-9 15,0 1 2-15,5-2 5 0,-1-1-18 0,4-1-3 16,-1-1-14-16,5-2-3 0,-2-2-3 0,3-1-10 0,-3-6-9 15,7-5 6-15,-2 0-23 0,8 1 3 0,-4-7-7 16,4-2-5-16,4-3 0 0,0-6-11 0,1-3 1 16,3-5-15-16,-2-3-17 0,2-3 9 0,-1-5-15 15,-1 2-24-15,-3-3-6 0,-2-4-4 0,-3 1 1 16,-3-1 1-16,-5-3 2 0,-3-1 2 0,-1 2 4 16,-8-3 4-16,-3-2-1 0,-6 1 5 0,-3-2 6 15,-6 4 0-15,-4 4 15 0,-3-1-3 0,-1 6 5 0,0 3 1 16,1 4 6-16,-3 5 1 0,-1 4 3 15,9 2 2-15,-1 4-2 0,0 0 8 0,1 2-19 0,2 5-12 16,4-3-24-16,2 2-32 0,4 3-25 0,-1 1-37 16,8 0-32-16,1 5-43 0,9-4-26 0,3 5-33 15,10 2-171-15,4-3-480 0,8-4 213 0</inkml:trace>
  <inkml:trace contextRef="#ctx0" brushRef="#br0" timeOffset="36633.91">23734 9135 201 0,'0'0'251'16,"0"0"0"-16,-16 7-13 0,16-7-14 0,-12 1-18 0,5-1-15 15,-2 0-16-15,-1 1-8 0,-1 0-5 0,1-3-10 16,0 3-13-16,-3 2-5 0,3-2-12 0,-3 2 1 16,0 0-4-16,3 3 3 0,1 1-7 0,-5 5-3 15,5 3-8-15,-2 1-6 0,-1 7-5 0,2 4-8 0,2-1 2 16,2 4 5-16,2-1-10 0,-1 2 0 15,4-1-11-15,1 1-4 0,1 3 6 0,2-3-3 16,2 0-7-16,1-1-2 0,3-3-7 0,3 0-11 0,1-4-2 16,2-1-3-16,2-2-3 0,4-3-8 15,-3-6 12-15,1-3-24 0,2-2 7 0,5-1 3 0,4-6-12 16,0-5-6-16,0-2-14 0,-1-5-8 0,2-2-13 16,-3-4-15-16,-1-5-2 0,-2 0 5 0,-4-3-9 15,-3-1 5-15,-4 0-13 0,0-1 5 0,-3-2 1 16,-7-2 4-16,-3 1 3 0,-4-1 2 0,-3-2 1 0,-6-13 3 15,-2 14 2-15,-7-10 1 0,2 16 5 0,-1 1 0 16,-6 3 1-16,4 6 10 0,-2 3-1 0,-2 4 3 16,6 7 3-16,3 1 2 0,-4 3-7 0,4-2-3 15,0 6-18-15,6 0-18 0,-1 2-19 0,5 2-25 16,2 0-21-16,2 1-13 0,2 2-16 0,3-2-10 16,5 1 8-16,4 3 14 0,6-3 18 0,12 5 10 15,1-1 14-15,2-6 6 0,2-5 12 0,6 1 18 0,11-5 16 16,0-3 8-16,4-1-1 0,-3-4 4 0,1-3 7 15,0 5 8-15,-1-4 15 0,0-6 17 16,-2 6 11-16,-12 2 10 0,-2-2 9 0,2 2 11 0,-3 2 6 16,-2-2 4-16,-2 3 1 0,-4 1-2 0,-10 4-3 15,-5-1 8-15,-2 4 11 0,-4-2 5 0,-2 2 3 16,-2 2-6-16,-4 2 5 0,-2 3-4 0,-3 4 8 16,-5 3 0-16,-2 7 0 0,-4 1 12 0,2 0-7 15,-3 2 10-15,1 1 8 0,2 0-4 0,0 4 0 16,0 1-2-16,2-2-1 0,4 4 7 0,2 1 0 15,1-1 0-15,-1-1 1 0,6-1 0 0,0-3-14 0,2-1-9 16,2 0-4-16,3-4-9 0,6 3-8 0,-2-11-11 16,6-2-2-16,1 0-8 0,8-1-4 0,4-2-3 15,3-10-4-15,1 0-10 0,4-3-15 0,2-8-11 16,9-5-19-16,-11-1-19 0,9-7-15 0,-2-5-19 16,-10 7-20-16,7-9 4 0,-13 3-20 0,-3-2 8 15,-3-1 6-15,-4-4 0 0,-2-9 10 0,-8 8 9 16,-4 1 8-16,-6-4 8 0,-7 4 9 0,-7-17 7 15,-7 6 8-15,6 14 10 0,-5 2 7 0,-11-7-3 16,5 12 9-16,-2 8 0 0,-3 2 3 0,2 4-4 0,-6 7-5 16,2 0-14-16,1 6-27 0,1 3-39 0,2 4-73 15,8 2-77-15,0 3-322 0,7-2-615 0,3 9 273 16</inkml:trace>
  <inkml:trace contextRef="#ctx0" brushRef="#br0" timeOffset="38438.43">25355 8753 111 0,'0'0'170'0,"0"-6"2"0,0 6-12 0,0 0 0 16,0 0-1-16,5 14 15 0,0 3-3 0,3 7-6 0,-3 7-1 16,3 5-5-16,3-2-3 0,5 15-8 0,-1 2-4 15,0-2-6-15,6-1-4 0,3-3-4 0,0 0-5 16,-1 0-10-16,0 0-6 0,0-3-15 15,-5-11-6-15,-1 1-8 0,5 11-2 0,-6-13-9 0,1 4-6 16,-6-1-2-16,1-1-10 0,-1-3-5 0,1 1-3 16,-3-2-6-16,0-2-6 0,-2-2-3 0,-3 0-1 15,1-6-5-15,3-3 0 0,-2 1-13 0,-2-5-2 16,1-2-5-16,-1-1-18 0,0-1-16 0,0-2-17 0,-2-2-18 16,2-2-22-16,1 1-28 0,-5-2-23 0,8-3-35 15,-4-2-24-15,2-4-48 0,1 0-202 0,-1 0-486 16,-2 0 215-16</inkml:trace>
  <inkml:trace contextRef="#ctx0" brushRef="#br0" timeOffset="38918.69">26266 8835 11 0,'-2'-9'270'0,"-1"2"-9"0,-1 2-4 0,4 1-7 16,-6 0-16-16,5 1-11 0,1 3-7 0,0 0-12 16,0 0-8-16,-13 14-10 0,5 2-17 0,-2 11-5 15,1 3-24-15,-4 2-3 0,-5 16-19 0,4-1-1 0,0 1 6 16,-1 2-7-16,1-3-3 0,8-12-6 0,0 13 5 15,5-3-9-15,2 3 4 0,3-14-12 0,3 0-4 16,0 0 0-16,7 13-8 0,-3-15-3 0,3-2-11 16,2-3-4-16,2 1-5 0,-4-1-2 0,9-3-8 15,-4-3-5-15,3-3 0 0,2-4-2 0,1 0-8 16,-5-6-2-16,1-3-4 0,0-3 2 0,7-3-4 16,-1-5-4-16,4-5-10 0,-4-5 6 0,0-4-1 15,0-5-6-15,6-14-19 0,0-4-11 0,-7-1-7 0,-2-4-5 16,-4-3-6-16,-1-4-9 0,-6-4 3 0,-5-23-7 15,-8 24 1-15,-4-2-5 0,-9-22-5 0,-1 24 4 16,0 0 2-16,-8 6 4 0,-1 7 5 0,5 13 3 16,-5 3-2-16,-2 4 10 0,-2 6-6 0,0 4-1 15,2 6 5-15,-2 4-18 0,6 7-12 0,-7 3-13 16,7 2-14-16,-1 9-22 0,4-4-28 0,-1 9-27 16,3-2-30-16,5 6-30 0,5-5-36 0,-2 6-206 15,0 0-510-15,5-1 226 0</inkml:trace>
  <inkml:trace contextRef="#ctx0" brushRef="#br0" timeOffset="39243.73">26138 9158 19 0,'0'0'267'0,"0"0"-5"0,27 10-11 0,-11-2-17 0,8 8-3 16,0-1-9-16,8 0 1 0,3 3-4 0,11 6-9 15,6-3-9-15,-1 0-26 0,4-3-9 0,2 0-20 16,1 0-10-16,2-3-20 0,-4-3-35 0,-2 0-41 16,-4-3-72-16,-17 0-89 0,2-4-116 0,-17 4-232 15,-3-2-506-15,-9 3 224 0</inkml:trace>
  <inkml:trace contextRef="#ctx0" brushRef="#br0" timeOffset="42608.67">26151 8288 146 0,'0'-3'136'0,"-5"-2"-3"16,1 1 0-16,2-2-7 0,-1 1 1 0,-1-1-6 16,-1 0-30-16,0 2-1 0,1-3-7 0,-2-1 0 15,1 1 0-15,-4 1-5 0,3-1-1 0,-3 0-6 16,2 2 5-16,-2-1-1 0,4 2 0 0,-4-2-4 0,4-1-10 15,-3 2 4-15,1 2-9 0,2-3-3 16,-2 2-4-16,1 0-4 0,-1 0-4 0,0-1 0 0,-1 3 1 16,3-2-2-16,-5 0-4 0,0 1-1 0,3 0-1 15,-2-2-2-15,-2 2-6 0,4 0 2 0,1 0-3 16,-1 0 1-16,0 1 2 0,-1-2-4 0,1 2-1 16,-1-1-1-16,0 2-1 0,2 0 1 0,-1-1 1 15,2 1 2-15,-1-1 0 0,-2 0-4 0,3 1 4 16,5 1 3-16,-10-2 0 0,5 0-5 0,-2 1-1 15,0 0 1-15,2-1-2 0,-2 1-3 0,3-1-1 0,-2 1-3 16,-3 0 1-16,1-1 1 0,3 1 4 0,5 1-1 16,-14-2 3-16,7 2-6 0,0-1 2 0,-2 1-2 15,-2-1-3-15,2-1 5 0,0 1-2 0,-1 2 2 16,-1-1-1-16,2 0-3 0,2 0 3 0,-5 2-3 16,3 0 2-16,-3-1-2 0,1 0-3 0,-3 0 6 15,7 2 0-15,-1-3-4 0,-4 1 2 0,1 2-1 16,2-1 1-16,4 0 6 0,-3 0 8 0,-1-1-11 15,2 1-1-15,0-1-4 0,-1 2 9 0,-3-1-5 0,3 0 4 16,3-1-6-16,-6 2 2 0,2-2 5 0,1 0-2 16,2 1 6-16,1-2-9 0,-4 1 6 0,2 0 3 15,2 1 3-15,-1 1-10 0,-1-1-1 0,0 0-5 16,2 0 0-16,-2 0 7 0,1 2-11 0,-1-1-1 16,0 0 1-16,-1 4 2 0,-1-2 2 0,0 1-5 15,0 1-5-15,0-1 7 0,0 2-8 0,-1-1 3 16,1 3 1-16,0-4-3 0,-3 3 8 0,3-2-6 15,-4 3 7-15,1-3 3 0,2 0 0 0,0-1 2 16,-2 1 1-16,3-1-2 0,-1 1 6 0,-1-1-6 0,2 0 5 16,-3 0 2-16,3-1-3 0,4-3 2 0,0 1-6 15,0 1 5-15,-3-2 0 0,3 1-11 0,1 0 10 16,-1 1-5-16,1-1-6 0,-1 1-1 0,1 1 10 16,-1-1-5-16,0-3 2 0,1 1-8 0,0 4-6 15,-1 1 6-15,0 0-2 0,1 4-8 0,-4-1 0 16,2-2 2-16,1 3-1 0,-3-1 2 0,2 0 4 15,-1-2-4-15,-1 2 0 0,3 1-6 0,-2 0 13 16,-1 1-11-16,2-4 7 0,0 3 1 0,1-2 0 16,0 0-1-16,-2-3-3 0,5 2 5 0,-3-3 8 15,2 0-6-15,2 0-2 0,-2-1-4 0,2-1 14 0,-2 1-13 16,2-1 3-16,1 2 4 0,-1 1-5 0,-2-2 3 16,6 4 2-16,-3-1-1 0,0 1 3 0,2 4-7 15,-2-3 10-15,2 1-5 0,0 2 6 0,0 0-2 16,-1 5-2-16,0-1-1 0,2 2 0 0,-1-1 6 15,1 2 0-15,-1-3 4 0,1 0 5 0,-3 0 5 0,0 2 1 16,2 0-4-16,-2-2 5 0,-2 0-5 16,4 0-2-16,-2-3-2 0,0 0-1 0,-2 0 6 0,4-2-5 15,-2 3 4-15,2-2-1 0,-1 0 0 0,0 0 0 16,2 2-2-16,2 3 5 0,0 0-10 16,-1-2 6-16,2 3 1 0,3 7 2 0,0-1-2 0,0 2 0 15,0-1 2-15,1 1-1 0,1 3-1 0,-3-3 2 16,3 1-4-16,-4 2 2 0,1 1 0 0,2-3-1 15,-2 3 1-15,-2-3-1 0,1 1 4 0,0 0 1 16,1 1-2-16,-3-4 5 0,3 3-1 0,-3-3-4 0,4 1 3 16,-3 1 0-16,1-4-4 0,-1 4 1 15,3-2 1-15,0 1 0 0,0 0-3 0,2-1-2 0,-2 5 2 16,0-3-3-16,3 3 0 0,-1 1-3 0,2 3 0 16,-2-3 1-16,2 2-2 0,1 0-1 0,-1-2-2 15,1 1-2-15,-1 1-2 0,0 0 3 0,1-4-2 16,0 0-2-16,4-1-3 0,-2-1 4 0,4-4-2 15,0 1-3-15,-1-1-2 0,2-4 5 0,4 1-6 16,-3-1 4-16,1-1 2 0,1-4-3 0,2-2 6 16,2 3-5-16,1-1 2 0,1-1-3 0,0-1 0 0,2-1-3 15,0 0 4-15,3 0-4 0,-2-2-1 0,1-3 1 16,1 2 3-16,1-3-4 0,-3-1-2 16,4 2 1-16,-3-4-1 0,2-1 2 0,3-1 1 0,-2 0 0 15,14-5-3-15,-14-1 3 0,3 4-1 0,11-2 0 16,-13-3 0-16,3-1-3 0,8-1-2 0,-10 0 3 15,10-3-2-15,0-2 3 0,-11-1-3 0,11-1 0 16,-4-6 1-16,-12 5 0 0,13-6-5 0,-11 2 1 0,7-6-2 16,3-2-2-16,-6-4-2 0,-11 10-2 15,11-11-4-15,-2-1-3 0,-2 0 0 0,-4 0-6 16,-9 7-3-16,7-13-1 0,-2-2-2 0,-9 12 0 0,5-10-4 16,-2-3 0-16,-7 11 1 0,5-11-6 15,-6 9-1-15,3-9 1 0,-3-1 5 0,-3 10 0 0,-2-13 3 16,2 2 8-16,-3-2-7 0,-1 11 3 0,0-8-1 15,-2-2 4-15,-4 14 1 0,0-15 6 0,-4-3-3 16,-1 16-1-16,-2-11 4 0,0 1-3 0,-4 12 0 16,-5-12 4-16,4 13 0 0,-9-13 2 0,7 16 7 15,-4-3-3-15,0 0-2 0,-10-9 0 0,3 12-3 0,-9-5 8 16,9 7-1-16,-11-6 7 0,10 11-7 16,0-3 1-16,0 3 3 0,-2-2 0 0,-1 2 3 0,4 3 0 15,-3-3-5-15,3 3 4 0,-2-3-3 0,-1 1 4 16,1 3 1-16,1 0-5 0,1 1 6 0,0 1-2 15,1 1-2-15,-1 0 8 0,7 6-7 0,-8-5-3 16,2 3 2-16,-2 1-6 0,7 2 13 0,-7-4-4 16,6 5 0-16,-5-4 6 0,-2 3-5 0,6 1 0 15,-4 0-5-15,-2 1 5 0,5 1 1 0,-5 0-6 16,-1 0 13-16,1 0-8 0,0-1-1 0,7 1 2 0,0 0-1 16,2-2-3-16,-1 1 4 0,-1 0-1 0,4 1 0 15,4-1 0-15,-2 0-3 0,1 2 3 0,2 1 0 16,-2-1 0-16,2 0-2 0,-1-1 1 0,3 3-1 15,1 1 1-15,0-2 8 0,-3-2-8 0,5 3-2 16,-2 1 5-16,-1-3 2 0,3 3-2 0,-3-3-1 16,1 1-2-16,1 1 1 0,-1 1-2 0,2-1 2 15,-1 1 0-15,0-1 0 0,-1 1-2 0,0 1 4 16,3-2-2-16,-3 2 0 0,1-2 2 0,-1 0 0 16,-1 2-6-16,0 0 4 0,2 0 0 0,7 0 0 0,-16-1 0 15,6 1 1-15,2 0-2 0,-1 0 1 0,-2 0-2 16,2 0 4-16,0 0 1 0,-1 1-4 15,-2-1-1-15,2 2 4 0,0 0-5 0,-2 1 5 0,2-1 1 16,-1 0 1-16,2 1-3 0,-2 0-1 0,1-2 2 16,4 1 1-16,-2-1 0 0,0 0 1 0,3-1 0 15,-1 3 1-15,0-3-3 0,6 0 2 0,-9 3-1 16,5-2 1-16,4-1-2 0,-5 1 1 0,5-1-2 0,-7 1 1 16,7-1 0-16,0 0 1 0,0 0-6 0,-5 2-2 15,5-2 5-15,0 0 0 0,0 0-7 0,0 0-10 16,-4 3-16-16,4-3-12 0,0 0-25 0,0 0-26 15,0 0-12-15,0 0-21 0,-4 2-15 0,4-2-34 16,-1 3-32-16,0 2-43 0,-2 1-41 0,3-2-55 16,-2 2-220-16,-1 4-616 0,1-2 273 0</inkml:trace>
  <inkml:trace contextRef="#ctx0" brushRef="#br0" timeOffset="49520.69">5853 12896 14 0,'0'0'50'0,"0"0"-5"15,0 0-1-15,0 0-2 0,0 0-6 0,0 0-5 16,0 0-5-16,0 0 5 0,-4-6-8 0,4 6 0 15,0 0-6-15,0 0-4 0,0 0 0 0,0 0 4 16,0 0-4-16,0 0 0 0,0 0 1 0,0 0-2 16,-4-2 3-16,4 2-1 0,0 0 0 0,0 0-1 15,0 0-7-15,0 0-7 0,0 0 14 0,0 0-11 16,0 0 5-16,0 0-2 0,0 0-3 0,0 0 6 16,0 0-5-16,0 0-1 0,0 0-5 0,0 0 7 0,0 0-1 15,0 0-2-15,0 0-11 0,0 0 15 0,0 0-12 16,0 0 11-16,0 0 1 0,0 0-2 0,0 0-3 15,0 0-3-15,0 0 6 0,0 0 1 0,0 0 1 16,0 0 0-16,0 0-3 0,0 0-1 0,0 0 4 16,0 0-7-16,0 0 2 0,-4-4 2 0,4 4-1 15,0 0 2-15,0 0 2 0,0 0-1 0,-4-2-4 16,4 2 4-16,0 0-1 0,0 0-3 0,-2-3 0 16,2 3 0-16,0 0-11 0,0 0 12 0,0 0 4 15,0 0-1-15,0 0-7 0,0 0 2 0,-1-4 1 16,1 4 8-16,0 0-3 0,0 0-7 0,0 0 6 0,0 0 1 15,0 0 0-15,0 0 6 0,0 0-2 0,0 0 2 16,0 0-5-16,0 0 13 0,0 0-4 0,0 0-7 16,0 0 1-16,0 0-4 0,0 0 0 0,-3-4 10 15,3 4-9-15,0 0-1 0,0 0-2 0,0 0 8 16,0 0 3-16,0 0 0 0,-5-2-9 0,5 2 12 16,0 0-7-16,-3-3 6 0,3 3-4 0,0 0 0 15,0 0 8-15,0 0-10 0,-6-4 9 0,6 4-2 16,0 0 11-16,-4-3-11 0,4 3 3 0,0 0-8 0,0-4 11 15,0 4-5-15,-5-3-7 0,5 3 1 16,0 0 6-16,0 0 1 0,0 0-1 0,-8-1-6 16,8 1-9-16,0 0 11 0,0 0-12 0,0 0 8 0,0 0-7 15,0 0 4-15,-9 1-1 0,9-1 1 0,0 0 1 16,0 0-11-16,0 0 6 0,0 0 2 0,0 0 0 16,0 0-1-16,0 0-7 0,0 0 3 0,0 0 4 15,0 0-2-15,0 0 1 0,0 0-7 0,-3-2 5 16,3 2 0-16,0 0-3 0,0 0 5 0,0 0-1 15,0 0-1-15,0 0 0 0,0 0 4 0,0 0-5 16,0 0 0-16,0 0-4 0,-11 1 10 0,11-1-15 16,0 0 0-16,0 0-2 0,0 0-2 0,-8 1-7 15,8-1-5-15,0 0-12 0,0 0-10 0,0 0-12 0,-8 1-20 16,8-1-78-16,-2 4-170 0,-3-2 76 0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1ABE1B-87F5-2046-92A1-E92BA1BA1F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16237"/>
            <a:ext cx="10515600" cy="1174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BC5C5E-7052-604D-91DA-8FCB4F91A8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8507" y="6014394"/>
            <a:ext cx="1836972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D392438-59B4-8441-B464-30240E3D4D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326319" cy="69335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40B9C3-26BB-5743-AE45-55A2C2BCF2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81" y="6236681"/>
            <a:ext cx="1537023" cy="4739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6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2064"/>
            <a:ext cx="10515600" cy="117862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39911-0569-9C41-B066-03CD700AFE0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8507" y="6014394"/>
            <a:ext cx="1836972" cy="91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4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venir Next LT Pro Light" panose="020B0304020202020204" pitchFamily="34" charset="0"/>
              </a:rPr>
              <a:t>CS 0449 Recitation 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Gordon Lu</a:t>
            </a:r>
          </a:p>
        </p:txBody>
      </p:sp>
    </p:spTree>
    <p:extLst>
      <p:ext uri="{BB962C8B-B14F-4D97-AF65-F5344CB8AC3E}">
        <p14:creationId xmlns:p14="http://schemas.microsoft.com/office/powerpoint/2010/main" val="1571409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Returning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Java, we can return Arrays….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C, we can’t, in fact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gcc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will actually force your function to return NULL if you try to….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So, instead we typically fill in pointers that we pass into functions instead of returning them…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Remember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strcpy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(),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strcat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()?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fill the pointer in…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is a C standard...</a:t>
            </a:r>
          </a:p>
        </p:txBody>
      </p:sp>
    </p:spTree>
    <p:extLst>
      <p:ext uri="{BB962C8B-B14F-4D97-AF65-F5344CB8AC3E}">
        <p14:creationId xmlns:p14="http://schemas.microsoft.com/office/powerpoint/2010/main" val="314254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Structs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81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Structs: Classes’ Ancestors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is just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class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without most of the cool stuff…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All you can do with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is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store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data…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Example: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struct 449{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char name[10];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double grade;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int </a:t>
            </a:r>
            <a:r>
              <a:rPr lang="en-US" b="1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num_labs_aced</a:t>
            </a: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};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struct created like this needs to be declared like this:</a:t>
            </a:r>
            <a:b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</a:b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struct 449 </a:t>
            </a:r>
            <a:r>
              <a:rPr lang="en-US" b="1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help_me</a:t>
            </a: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6066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Memory Representation of a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All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 fields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are allocated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inside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 variable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 cs449{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 name[10];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double grade;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num_labs_aced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};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F429D72-2580-46B2-A65A-DB2863437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5241"/>
              </p:ext>
            </p:extLst>
          </p:nvPr>
        </p:nvGraphicFramePr>
        <p:xfrm>
          <a:off x="1465326" y="2452470"/>
          <a:ext cx="812801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455">
                  <a:extLst>
                    <a:ext uri="{9D8B030D-6E8A-4147-A177-3AD203B41FA5}">
                      <a16:colId xmlns:a16="http://schemas.microsoft.com/office/drawing/2014/main" val="334547922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17079398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188483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3179631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79285126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59380239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08121057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68338731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49239055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267134069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4221185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49797924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75291309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1978001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82826461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2898316732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4217987398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414902583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3350955677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546996400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196025696"/>
                    </a:ext>
                  </a:extLst>
                </a:gridCol>
                <a:gridCol w="369455">
                  <a:extLst>
                    <a:ext uri="{9D8B030D-6E8A-4147-A177-3AD203B41FA5}">
                      <a16:colId xmlns:a16="http://schemas.microsoft.com/office/drawing/2014/main" val="1701097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highlight>
                          <a:srgbClr val="FFFF00"/>
                        </a:highlight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7602615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1A01304-202C-42A8-9BDF-5F8FEF96D739}"/>
              </a:ext>
            </a:extLst>
          </p:cNvPr>
          <p:cNvCxnSpPr>
            <a:cxnSpLocks/>
          </p:cNvCxnSpPr>
          <p:nvPr/>
        </p:nvCxnSpPr>
        <p:spPr>
          <a:xfrm flipV="1">
            <a:off x="3051425" y="2958247"/>
            <a:ext cx="770562" cy="119606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C975D0-2F73-4DF0-ADF0-322F5B3206EF}"/>
              </a:ext>
            </a:extLst>
          </p:cNvPr>
          <p:cNvCxnSpPr>
            <a:cxnSpLocks/>
          </p:cNvCxnSpPr>
          <p:nvPr/>
        </p:nvCxnSpPr>
        <p:spPr>
          <a:xfrm flipV="1">
            <a:off x="2940006" y="2937610"/>
            <a:ext cx="2352582" cy="171658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4D3047-4432-4BCF-A64A-6BF7CC09D892}"/>
              </a:ext>
            </a:extLst>
          </p:cNvPr>
          <p:cNvCxnSpPr>
            <a:cxnSpLocks/>
          </p:cNvCxnSpPr>
          <p:nvPr/>
        </p:nvCxnSpPr>
        <p:spPr>
          <a:xfrm flipV="1">
            <a:off x="3647326" y="2937610"/>
            <a:ext cx="4592649" cy="210700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631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Alignment and Padding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When you compile your program, it won’t be size you expect…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gcc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will align the fields!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 will align the struct, so each field is a multiple of the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maximum alignment of the largest data member.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Initializing Struct Fields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can initialize structs pretty nicely, it kind of looks like the hard coded array initialization!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 449 s1 = {“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gordon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”, 98.0, 100.0};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can also make struct arrays!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struct 449 students[ ] = {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		{“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gordon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”, 100.0, 100.0},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		{“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wilkie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”, 100.0, 100.0},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		{“</a:t>
            </a:r>
            <a:r>
              <a:rPr lang="en-US" b="1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petrucci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“, 100.0, 100.0},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	          };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9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Field Access (The . Operator)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Regular structs require the </a:t>
            </a:r>
            <a:r>
              <a:rPr lang="en-US" sz="40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Operator: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students[0].grade = 10000.0;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 pointers require the -&gt; Operator: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student_1 = &amp;students[0];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student_1 -&gt; grade = 10000.0;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5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Passing and Returning 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you pass a struct to or return a struct from a function…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whole struct is copied!!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typedef struct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bigStruct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arr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[256];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}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bigStruct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void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func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bigStruct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big){ }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bigStruct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big;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func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(big); //This will copy 256 * 4 bits…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69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Passing by Reference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Rather than pass by value, structs are often passed as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pointer: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“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by reference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void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func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bigStruct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* big){ }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bigStruct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big;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func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(&amp;big); 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will copy the size of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1 pointer!!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35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Data Structures with </a:t>
            </a:r>
            <a:r>
              <a:rPr lang="en-US" sz="4400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Structs</a:t>
            </a:r>
            <a:endParaRPr lang="en-US" sz="4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Linked Lists, Trees,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etc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… have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“nodes”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that point to each other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To make a pointer inside a struct to the same type, you have to do: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3F653E-667C-4D4B-BD77-029521814F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922" y="2647950"/>
            <a:ext cx="4903258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Plans for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Introduction to C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 and Java correspondences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Structs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Basic Memory Allocation</a:t>
            </a:r>
          </a:p>
          <a:p>
            <a:pPr lvl="1"/>
            <a:r>
              <a:rPr lang="en-US" sz="22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Dynamic and Static allocation</a:t>
            </a:r>
          </a:p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Hints for the Lab</a:t>
            </a:r>
            <a:endParaRPr lang="en-US" sz="22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Uninitialized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Suppose, I have a Node* node.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node -&gt; value = 449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Now, I try to print out node-&gt;next…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What’s printed out?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Some arbitrary memory address…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7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Basic Memory Allocation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176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Stack vs Heap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Stack is an area of memory that is managed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by the program…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Any statically defined variables, locals, etc.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Heap on the other hand is an area of memory that is managed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by the user…</a:t>
            </a:r>
          </a:p>
          <a:p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can DESTROY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pieces of memory on demand…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12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F3C3E2-54D7-554A-BB87-84589E0A32F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pPr algn="ctr"/>
                <a:r>
                  <a:rPr lang="en-US" sz="44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Stack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</m:oMath>
                </a14:m>
                <a:r>
                  <a:rPr lang="en-US" sz="4400" dirty="0">
                    <a:solidFill>
                      <a:schemeClr val="accent1"/>
                    </a:solidFill>
                    <a:latin typeface="Avenir Next LT Pro Light" panose="020B0304020202020204" pitchFamily="34" charset="0"/>
                  </a:rPr>
                  <a:t>, Heap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↓</m:t>
                    </m:r>
                  </m:oMath>
                </a14:m>
                <a:endParaRPr lang="en-US" sz="4400" dirty="0">
                  <a:solidFill>
                    <a:schemeClr val="accent1"/>
                  </a:solidFill>
                  <a:latin typeface="Avenir Next LT Pro Light" panose="020B0304020202020204" pitchFamily="34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0F3C3E2-54D7-554A-BB87-84589E0A3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stack and heap both change size…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Stack grows down (higher to lower)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Heap grows up (lower to higher)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When they meet, your program is out of memory…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350FBD-867B-474B-9E69-C967F83C0C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977" y="1825625"/>
            <a:ext cx="2157730" cy="36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Heap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Heap functions are in 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&lt;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stdlib.h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To allocate memory, we use </a:t>
            </a: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malloc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int* 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arr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 = malloc(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(int) * 20);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will allocate a 20-item int array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on the heap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malloc will take the number of bytes to allocate, and create a block of bytes </a:t>
            </a: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at least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that big, and returns a pointer to it.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When you’re done with that block of memory, you use </a:t>
            </a: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free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free(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arr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);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3C1254D-8753-4CED-A15A-2636180028F2}"/>
                  </a:ext>
                </a:extLst>
              </p14:cNvPr>
              <p14:cNvContentPartPr/>
              <p14:nvPr/>
            </p14:nvContentPartPr>
            <p14:xfrm>
              <a:off x="4511880" y="5683320"/>
              <a:ext cx="2160" cy="252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3C1254D-8753-4CED-A15A-2636180028F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02520" y="5673960"/>
                <a:ext cx="20880" cy="2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53779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Heap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When you malloc something, it initially contains </a:t>
            </a: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garbage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To fix this, we can use </a:t>
            </a:r>
            <a:r>
              <a:rPr lang="en-US" b="1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memset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from 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&lt;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string.h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&gt;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memset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arr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, 0, 20*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(int));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says “fill the memory at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arr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with 0s…”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can also use </a:t>
            </a:r>
            <a:r>
              <a:rPr lang="en-US" b="1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calloc</a:t>
            </a: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int* 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arr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calloc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(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(int) * 20, 1);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says “allocate 1*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(int)*20 bytes and fill them with 0s”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3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you do this: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while(1)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	malloc(1048576);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Your program will run out of memory…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But you won’t get an error…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will loop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forever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because…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you run out of memory, malloc returns NULL!!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Caveats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Now, if you do this: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int* 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arr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 = malloc(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(int) * 20);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free(</a:t>
            </a: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arr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  <a:latin typeface="Avenir Next LT Pro Light" panose="020B0304020202020204" pitchFamily="34" charset="0"/>
              </a:rPr>
              <a:t>arr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[0] = 1000;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don’t know what will happen!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When you free heap memory, </a:t>
            </a: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all pointer to it become invalid, and it’s your responsibility to never use them again…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1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Garbage Collection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779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 Example….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Suppose we had a linked list…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78938-D42D-482A-97C4-C87D39DFC38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08" y="2258619"/>
            <a:ext cx="5104130" cy="215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7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Introduction to C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917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An Example….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the head is made NULL…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happened to our linked list?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Well, nobody points to it… </a:t>
            </a:r>
          </a:p>
          <a:p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anddd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it’s still there…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254ED-49D8-4D7C-9623-3589FE76C4F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22" y="2272665"/>
            <a:ext cx="4455478" cy="237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8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Roots and Reachability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2E145-46EA-4C12-AB81-DDA71890064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814671"/>
            <a:ext cx="6858000" cy="40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051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Pruning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we remove the only link to an object…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cause a whole graph of objects to become </a:t>
            </a:r>
            <a:r>
              <a:rPr lang="en-US" b="1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unreachable by removing only one link</a:t>
            </a: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36F34D-6FD6-4D76-8AAC-BB646FBF3C0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84" y="2175351"/>
            <a:ext cx="5943600" cy="309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1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 Leaves it To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C, if we cut the last link….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Nobody will come to pick it up…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DBA77E-BCD2-4103-9A59-556AFB900EE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"/>
          <a:stretch/>
        </p:blipFill>
        <p:spPr bwMode="auto">
          <a:xfrm>
            <a:off x="2733782" y="2323001"/>
            <a:ext cx="5943600" cy="3157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495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Leak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C, if heap memory becomes unreachable, it’s a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memory leak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We can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never deallocate it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. It’s like it leaked out of your program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only way to deallocate it, is to exit your program…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76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Hints for the Lab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877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Review of Big 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is the Runtime of inserting an item into a linked list?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At the end?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O(n) if ____________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O(1) if ____________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At the head?</a:t>
            </a:r>
          </a:p>
          <a:p>
            <a:pPr lvl="1"/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O(1) </a:t>
            </a:r>
          </a:p>
          <a:p>
            <a:pPr lvl="1"/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is the Runtime of retrieving the size of a linked list?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O(n) if __________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O(1) if __________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12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Adding to the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Based on the previous slide, what should we add?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89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Common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Suppose I have the following code:</a:t>
            </a:r>
            <a:b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</a:b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Assume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lastnode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is globally declared.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node -&gt; value = 10;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lastnode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-&gt; next = node;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lastnode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= node;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is the problem here?</a:t>
            </a:r>
            <a:b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</a:b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DC1627-76C7-49DF-A57C-0D8C0C668DC8}"/>
                  </a:ext>
                </a:extLst>
              </p14:cNvPr>
              <p14:cNvContentPartPr/>
              <p14:nvPr/>
            </p14:nvContentPartPr>
            <p14:xfrm>
              <a:off x="998640" y="2336040"/>
              <a:ext cx="10239480" cy="18774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DC1627-76C7-49DF-A57C-0D8C0C668DC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9280" y="2326680"/>
                <a:ext cx="10258200" cy="189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335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Queue Reverse, Visualized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</a:b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83410CE-4DB4-423F-896C-26FE32FB2028}"/>
                  </a:ext>
                </a:extLst>
              </p14:cNvPr>
              <p14:cNvContentPartPr/>
              <p14:nvPr/>
            </p14:nvContentPartPr>
            <p14:xfrm>
              <a:off x="785160" y="1273320"/>
              <a:ext cx="11305800" cy="331704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83410CE-4DB4-423F-896C-26FE32FB202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5800" y="1263960"/>
                <a:ext cx="11324520" cy="3335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192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Getting Down to the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 now, we can think of #include as C’s way of doing import…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BD9E1-CEB3-4572-8D5A-D8C81DFED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796" y="2090212"/>
            <a:ext cx="3638550" cy="1419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097676-D685-4B08-B8F0-C47CED558E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196" y="2005280"/>
            <a:ext cx="4762500" cy="15716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B9EFC7-577A-474A-B4A8-D3927C94E9AA}"/>
              </a:ext>
            </a:extLst>
          </p:cNvPr>
          <p:cNvSpPr txBox="1"/>
          <p:nvPr/>
        </p:nvSpPr>
        <p:spPr>
          <a:xfrm>
            <a:off x="2841071" y="3629887"/>
            <a:ext cx="6574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These are two sides of the same coin….</a:t>
            </a:r>
          </a:p>
        </p:txBody>
      </p:sp>
    </p:spTree>
    <p:extLst>
      <p:ext uri="{BB962C8B-B14F-4D97-AF65-F5344CB8AC3E}">
        <p14:creationId xmlns:p14="http://schemas.microsoft.com/office/powerpoint/2010/main" val="125145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Remove Head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Remember, that you want to copy up to </a:t>
            </a:r>
            <a:r>
              <a:rPr lang="en-US" dirty="0">
                <a:solidFill>
                  <a:srgbClr val="FF0000"/>
                </a:solidFill>
                <a:latin typeface="Avenir Next LT Pro Light" panose="020B0304020202020204" pitchFamily="34" charset="0"/>
              </a:rPr>
              <a:t>bufsize-1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characters to sp.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Remember to account for the null-terminating character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2017324-D098-42BD-8355-3ADE92E27FB6}"/>
                  </a:ext>
                </a:extLst>
              </p14:cNvPr>
              <p14:cNvContentPartPr/>
              <p14:nvPr/>
            </p14:nvContentPartPr>
            <p14:xfrm>
              <a:off x="1744560" y="2905560"/>
              <a:ext cx="8145000" cy="25128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2017324-D098-42BD-8355-3ADE92E27F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35200" y="2896200"/>
                <a:ext cx="8163720" cy="2531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8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Insert Head and 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Remember to copy the string into the new nodes value….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Remember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sizeof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 on a pointer does not allocate bytes equivalent to the length of a string….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Remember to initialize your next pointer!!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If the string cannot be allocated, is it worth keeping the node we just allocated?</a:t>
            </a:r>
          </a:p>
          <a:p>
            <a:pPr marL="0" indent="0">
              <a:buNone/>
            </a:pPr>
            <a:b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</a:b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86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Using </a:t>
            </a:r>
            <a:r>
              <a:rPr lang="en-US" sz="4400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q_test</a:t>
            </a:r>
            <a:endParaRPr lang="en-US" sz="4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q_test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is your friend for this lab…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After running make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can test your code by doing: ./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qtest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will open a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cmd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new: creates a new queue</a:t>
            </a:r>
          </a:p>
          <a:p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ih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[value]: inserts a new node with value at the head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 [value]: inserts a new node with value at the tail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rh : removes the head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reverse: reverses the queue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free: frees the queue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987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Using </a:t>
            </a:r>
            <a:r>
              <a:rPr lang="en-US" sz="4400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q_test</a:t>
            </a:r>
            <a:endParaRPr lang="en-US" sz="4400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3836"/>
            <a:ext cx="10515600" cy="4351339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q_test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is your friend for this lab…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After running make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can test your code by doing: ./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qtest</a:t>
            </a: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This will open a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cmd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: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new: creates a new queue</a:t>
            </a:r>
          </a:p>
          <a:p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ih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[value]: inserts a new node with value at the head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 [value]: inserts a new node with value at the tail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rh : removes the head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reverse: reverses the queue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free: frees the queue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show: displays current contents of queue</a:t>
            </a: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venir Next LT Pro Light" panose="020B0304020202020204" pitchFamily="34" charset="0"/>
              </a:rPr>
              <a:t>Questions?</a:t>
            </a:r>
            <a:endParaRPr lang="en-US" dirty="0">
              <a:solidFill>
                <a:schemeClr val="bg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94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Java but also not Java....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What will be printed out?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Java, this would print out: “The value of x is 5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 C, this would print out: “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alue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of x is: “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Here’s the thing… no matter what you do with x, it’ll never actually print x…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5E2828-289D-40FA-BD09-9D290FABD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0" y="1825625"/>
            <a:ext cx="49530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 Versions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The most portable, but annoying version of C is: C89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It’s the syntax where you must do: 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int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i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 = 0;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A more modern version of C is: C17 or C99</a:t>
            </a:r>
          </a:p>
          <a:p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can do normal variable declarations and initializations there…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53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Format Specifiers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 likes to use a format string with format specifiers, like:</a:t>
            </a:r>
            <a:b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</a:b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F4FA4C-2EED-4712-9B35-F63AFEAC6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415" y="2332355"/>
            <a:ext cx="45148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45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Function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Suppose I want to call a function: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get_line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(), and I move it after main(), I will get the following error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 does not know about functions if you try to access them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before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declare them!!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Instead, we can make a function prototype like: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F16BE-F876-49A4-81B8-6B88CE7E2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45" y="2563997"/>
            <a:ext cx="5943600" cy="766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A45528-D624-4BD2-A0EF-5E9ED1BD47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45" y="4743485"/>
            <a:ext cx="5943600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834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Function Prototypes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Suppose I want to call a function: </a:t>
            </a:r>
            <a:r>
              <a:rPr lang="en-US" dirty="0" err="1">
                <a:solidFill>
                  <a:schemeClr val="accent1"/>
                </a:solidFill>
                <a:latin typeface="Avenir Next LT Pro Light" panose="020B0304020202020204" pitchFamily="34" charset="0"/>
              </a:rPr>
              <a:t>get_line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(), and I move it after main(), I will get the following error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C does not know about functions if you try to access them </a:t>
            </a:r>
            <a:r>
              <a:rPr lang="en-US" b="1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before </a:t>
            </a: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you declare them!!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  <a:latin typeface="Avenir Next LT Pro Light" panose="020B0304020202020204" pitchFamily="34" charset="0"/>
              </a:rPr>
              <a:t>Instead, we can make a function prototype like: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  <a:latin typeface="Avenir Next LT Pro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1F16BE-F876-49A4-81B8-6B88CE7E26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45" y="2563997"/>
            <a:ext cx="5943600" cy="766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A45528-D624-4BD2-A0EF-5E9ED1BD47D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245" y="4743485"/>
            <a:ext cx="5943600" cy="130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98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51E360FFF8E045BC9E794BF0F8E060" ma:contentTypeVersion="4" ma:contentTypeDescription="Create a new document." ma:contentTypeScope="" ma:versionID="601fb0477c1a00ea6c9cdda8af407385">
  <xsd:schema xmlns:xsd="http://www.w3.org/2001/XMLSchema" xmlns:xs="http://www.w3.org/2001/XMLSchema" xmlns:p="http://schemas.microsoft.com/office/2006/metadata/properties" xmlns:ns3="b12b050b-08b8-4c9a-9e6b-d2ba71f76ee2" targetNamespace="http://schemas.microsoft.com/office/2006/metadata/properties" ma:root="true" ma:fieldsID="f3c9c52ccd6619c053e6551ce3886dd6" ns3:_="">
    <xsd:import namespace="b12b050b-08b8-4c9a-9e6b-d2ba71f76e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2b050b-08b8-4c9a-9e6b-d2ba71f76e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1F460E-934B-48B7-A25D-EB7FA41175D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2b050b-08b8-4c9a-9e6b-d2ba71f76e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E3F1BE-D674-43C1-8101-B98AB41096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A02E0B-ED37-44AB-A819-AF165AD68238}">
  <ds:schemaRefs>
    <ds:schemaRef ds:uri="http://purl.org/dc/dcmitype/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b12b050b-08b8-4c9a-9e6b-d2ba71f76ee2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4073</TotalTime>
  <Words>1715</Words>
  <Application>Microsoft Office PowerPoint</Application>
  <PresentationFormat>Widescreen</PresentationFormat>
  <Paragraphs>290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Arial Black</vt:lpstr>
      <vt:lpstr>Avenir Next LT Pro Light</vt:lpstr>
      <vt:lpstr>Cambria Math</vt:lpstr>
      <vt:lpstr>Office Theme</vt:lpstr>
      <vt:lpstr>CS 0449 Recitation 4</vt:lpstr>
      <vt:lpstr>Plans for Today</vt:lpstr>
      <vt:lpstr>Introduction to C</vt:lpstr>
      <vt:lpstr>Getting Down to the Basics</vt:lpstr>
      <vt:lpstr>Java but also not Java....</vt:lpstr>
      <vt:lpstr>C Versions</vt:lpstr>
      <vt:lpstr>Format Specifiers</vt:lpstr>
      <vt:lpstr>Function Prototypes</vt:lpstr>
      <vt:lpstr>Function Prototypes</vt:lpstr>
      <vt:lpstr>Returning Arrays</vt:lpstr>
      <vt:lpstr>Structs</vt:lpstr>
      <vt:lpstr>Structs: Classes’ Ancestors</vt:lpstr>
      <vt:lpstr>The Memory Representation of a Struct</vt:lpstr>
      <vt:lpstr>Alignment and Padding</vt:lpstr>
      <vt:lpstr>Initializing Struct Fields</vt:lpstr>
      <vt:lpstr>Field Access (The . Operator)</vt:lpstr>
      <vt:lpstr>Passing and Returning Structs</vt:lpstr>
      <vt:lpstr>Passing by Reference </vt:lpstr>
      <vt:lpstr>Data Structures with Structs</vt:lpstr>
      <vt:lpstr>Uninitialized Variables</vt:lpstr>
      <vt:lpstr>Basic Memory Allocation</vt:lpstr>
      <vt:lpstr>Stack vs Heap</vt:lpstr>
      <vt:lpstr>Stack ↑, Heap ↓</vt:lpstr>
      <vt:lpstr>Heap Functions</vt:lpstr>
      <vt:lpstr>Heap Functions</vt:lpstr>
      <vt:lpstr>Caveats</vt:lpstr>
      <vt:lpstr>Caveats</vt:lpstr>
      <vt:lpstr>Garbage Collection</vt:lpstr>
      <vt:lpstr>An Example….</vt:lpstr>
      <vt:lpstr>An Example….</vt:lpstr>
      <vt:lpstr>Roots and Reachability</vt:lpstr>
      <vt:lpstr>Pruning</vt:lpstr>
      <vt:lpstr>C Leaves it To You</vt:lpstr>
      <vt:lpstr>Memory Leak</vt:lpstr>
      <vt:lpstr>Hints for the Lab</vt:lpstr>
      <vt:lpstr>A Review of Big O</vt:lpstr>
      <vt:lpstr>Adding to the Struct</vt:lpstr>
      <vt:lpstr>A Common Error</vt:lpstr>
      <vt:lpstr>Queue Reverse, Visualized</vt:lpstr>
      <vt:lpstr>Remove Head </vt:lpstr>
      <vt:lpstr>Insert Head and Tail</vt:lpstr>
      <vt:lpstr>Using q_test</vt:lpstr>
      <vt:lpstr>Using q_test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0449 Recitation 4</dc:title>
  <dc:creator>Lu, Gordon</dc:creator>
  <cp:lastModifiedBy>Lu, Gordon</cp:lastModifiedBy>
  <cp:revision>10</cp:revision>
  <dcterms:created xsi:type="dcterms:W3CDTF">2021-02-16T22:02:53Z</dcterms:created>
  <dcterms:modified xsi:type="dcterms:W3CDTF">2021-02-19T17:56:49Z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0x0101004651E360FFF8E045BC9E794BF0F8E060</vt:lpwstr>
  </property>
</Properties>
</file>