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66" r:id="rId4"/>
    <p:sldId id="292" r:id="rId5"/>
    <p:sldId id="293" r:id="rId6"/>
    <p:sldId id="267" r:id="rId7"/>
    <p:sldId id="270" r:id="rId8"/>
    <p:sldId id="271" r:id="rId9"/>
    <p:sldId id="273" r:id="rId10"/>
    <p:sldId id="294" r:id="rId11"/>
    <p:sldId id="295" r:id="rId12"/>
    <p:sldId id="296" r:id="rId13"/>
    <p:sldId id="299" r:id="rId14"/>
    <p:sldId id="300" r:id="rId15"/>
    <p:sldId id="301" r:id="rId16"/>
    <p:sldId id="303" r:id="rId17"/>
    <p:sldId id="302" r:id="rId18"/>
    <p:sldId id="304" r:id="rId19"/>
    <p:sldId id="309" r:id="rId20"/>
    <p:sldId id="305" r:id="rId21"/>
    <p:sldId id="306" r:id="rId22"/>
    <p:sldId id="310" r:id="rId23"/>
    <p:sldId id="311" r:id="rId24"/>
    <p:sldId id="312" r:id="rId25"/>
    <p:sldId id="307" r:id="rId26"/>
    <p:sldId id="313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19:52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17042 6284 121 0,'0'0'140'0,"-8"0"-13"0,8 0-14 16,-8-3-3-16,8 3-4 0,-6 0-6 16,6 0-6-16,-9-1-6 0,9 1-10 0,-6 0-8 0,6 0-7 15,-8 1-5-15,8-1-6 0,-4 3-9 0,4-3-2 16,-3 4-3-16,3-4-2 0,-1 4-5 0,1-4 0 15,1 6-4-15,1-2-3 0,-1 1-2 0,0-1 0 16,1 1-12-16,-1 1 6 0,2-1 1 0,-2 1 2 16,0-1-4-16,2-1-1 0,-2 3 0 0,0-2 4 15,2 0 1-15,-2 2-7 0,-1-5 1 0,0-2 6 16,5 8-2-16,-2-6 4 0,-1 1 3 0,2 1 8 16,0-3-1-16,0 1 3 0,-4-2-1 0,7 3-2 0,2-3-2 15,-5 3 5-15,-4-3 2 0,9 0 0 0,-9 0 3 16,13-3 0-16,-7 3-2 0,2-3-1 0,-3 1-5 15,3 0 0-15,-3-1-2 0,1-1-6 0,-2 0 0 16,1 1 1-16,2 0-2 0,-5-3-4 0,2 3 2 16,1 1 4-16,-4-2-1 0,2 1 8 0,-3 3-2 15,1-4 1-15,-1 4 0 0,-1-6-1 0,1 6 0 16,-3-5-1-16,0 3-5 0,-1-1-1 0,-1 1 2 16,5 2-3-16,-11-3 2 0,6 1-3 0,-4 1-2 15,3 1-1-15,-2-1-3 0,0 3-6 0,-2 0 1 16,0 1 3-16,1 1-3 0,-5 0-1 0,4 1 1 0,-2 0-2 15,0 0 1-15,1 3-3 0,0 1-8 16,2-1 8-16,-4 1-2 0,3 1 0 0,1-1 2 0,1-1-2 16,1 1 1-16,-1 1-5 0,3 0 1 0,0-2 0 15,1 2-4-15,0-1 4 0,4-1 1 0,0 0-1 16,0 2-2-16,0-3-2 0,4 2 3 0,-3 2 2 16,3-5-3-16,1 2-4 0,-1-3 0 0,2 1 4 15,1 1 0-15,-1-3-4 0,1 2-2 0,-1-3 5 16,3 0 2-16,-1 0-4 0,2-2 4 0,-1 0-2 15,-2-2-1-15,2 0 1 0,-1-2 4 0,3 0 0 16,0-1-3-16,-4-3-3 0,6-2 2 0,-4 2 0 0,-2-3 3 16,-1 0-4-16,5-2-2 0,-5 1 3 0,1-1 0 15,-3 1-5-15,2 0 5 0,-3 0-5 16,-2 1 9-16,2 1 0 0,-3 2 0 0,0-2-1 0,-3-2-4 16,2 2 5-16,-4 3-1 0,1-4 0 0,0 4 0 15,0 1-2-15,-1-2 2 0,0 3-1 0,1 0 4 16,-2 1-3-16,0 0 1 0,0 1 0 0,1 1-3 15,0-1-1-15,-1 1-1 0,6 1 1 0,-14 3 2 16,9-1 3-16,-1 2 1 0,3-1-3 0,-2 3 3 16,0 1-9-16,1-3 9 0,-1 2-4 0,1 3 2 15,1 0 2-15,2 1-3 0,1-1 0 0,-2-2-2 0,2 0 2 16,0 1 0-16,0 0-1 0,4-3-1 16,-1 1-3-16,0 1 6 0,2-1-3 0,-1 0 2 15,3-1-2-15,-2 0 2 0,2 0 0 0,-1-2 1 0,0-1-3 16,5 0 1-16,-4-2 2 0,1 1-6 0,1-2 9 15,-2 0-3-15,5-3 1 0,-4-1 1 0,-1 3-2 16,-3-4 1-16,4 0 1 0,-3-2 0 0,-1-1-2 16,-3 1 1-16,3-2 1 0,-4 1-2 0,0-1 1 15,-1 0 0-15,-3 2-1 0,0-3 2 0,0 1 2 16,-2 2 2-16,-1 1-3 0,-4 1 2 0,-1 1-1 16,2 2 4-16,0 1-3 0,-3 1 0 0,-1 2 3 0,0 2-4 15,0-3 1-15,1 6 1 0,-3-1 1 0,2 4 0 16,2-1-3-16,2 2 0 0,1-2 2 15,1 2-3-15,1-1 0 0,0 1-2 0,2-1 2 0,4 0-3 16,-2-3 1-16,3 2-1 0,3-1 0 0,-2-1 0 16,2 0 0-16,2 0 2 0,2 1-3 0,0-3 3 15,-2 0 0-15,4 1 3 0,1 1-3 0,-4-3-2 16,5-2 2-16,-4 0 0 0,2 1 0 0,0-2 0 16,3 0-3-16,-1 0 1 0,-2-2 0 0,0 1 2 0,-1 0-2 15,1-3 2-15,-3 1-3 0,-2-1 3 0,1 0 2 16,0-1-3-16,0-1 1 0,-1-1 0 15,-3 1 3-15,-1 0-6 0,3 0 4 0,-6-2 1 0,2 1-6 16,-3 0 5-16,-2-1 1 0,2 2-3 0,-4 0 1 16,1 3-1-16,0-1 2 0,-5-1-1 0,0 3 4 15,-2 1-3-15,3 0-2 0,-2 2 2 0,4 0-2 16,1 1-3-16,2 3 3 0,-3-1 1 0,1 3-2 16,3 0 0-16,0 2-1 0,0 1 1 0,1 1 1 15,4 0 1-15,0-2-8 0,-1 0 6 0,1 2 2 16,2-2-2-16,3 0 1 0,-2 1 1 0,2-1-3 15,1 0 0-15,1 0 1 0,-2-4-2 0,3 1 4 0,1-3-1 16,-2 0 0-16,5 0 1 0,-1 0-1 16,1-3 0-16,-1-3 2 0,-1 0-1 0,3-3-3 0,-4-3 5 15,4-3-6-15,1 1 3 0,-4-4-2 0,0 5 2 16,-2-3 0-16,-3-1 1 0,-1 1-1 0,1 2 0 16,-5-1 3-16,0 1-4 0,0-1 0 0,-5 1-1 15,1-1 6-15,-2 2-4 0,-1 2-1 0,-3 2 6 16,1 2-3-16,-2 1 1 0,-2 1-2 0,1 2 0 15,1 1 0-15,-1 0-3 0,1 4 0 0,-3 1 1 16,5 0 1-16,0 0 1 0,-1 3-4 0,3 1 2 16,1-4-4-16,2 0 2 0,0 3 0 0,3-2 0 0,0 1 1 15,1-2 2-15,0 1-3 0,0 0 3 16,2-1-2-16,1 0 2 0,-1 0-6 0,4-1 5 0,-1 0 3 16,0-2-1-16,1 0-3 0,2 1-1 0,0-2 0 15,-1-1 0-15,5 0 1 0,-6 2 0 0,4-5 0 16,-2 2 2-16,2-2-1 0,-5-1 2 0,-1 1 1 15,3-1-2-15,-1-2 0 0,-2 0 2 0,-1-2 0 16,4 2 0-16,-6-2 0 0,1 1 2 0,0-2-4 16,-2 0 1-16,0 2 2 0,0-2-2 0,-2-1 1 15,0 0-5-15,-3 4 5 0,2 0-6 0,-3-1 2 16,2 1-1-16,-2 1 1 0,-2 4 0 0,3-2-2 0,5 2 2 16,-11 2-2-16,6-2-4 0,-1 4 8 0,1 0-7 15,3 0 1-15,-3 3-1 0,3-1 4 0,-1 0 2 16,0 1-2-16,2-1 1 0,0 1-4 0,2-1 4 15,-1 0-1-15,2 0 2 0,2 0-3 0,-3 0-1 16,2-1 0-16,-1-1-1 0,2 0 4 0,0 0-3 16,0 0 3-16,1-2-3 0,0 0 3 0,2-2-2 15,-7 0-4-15,11 0 3 0,-4-1 6 0,-1-1-6 16,0-3 6-16,2-1 0 0,-3 1-3 0,0-2 4 16,-1-1-3-16,0 1-4 0,-2 1 7 0,1 1-2 15,-2-4 4-15,-2 4-6 0,-2-4 0 0,1 3 4 0,-2 0 2 16,0-1-5-16,-1 0 1 0,0 2 1 0,-2 2-2 15,1 1 2-15,-1 0-2 0,0 2-3 0,-1 0 4 16,8 0-4-16,-15 4 2 0,9 2 0 0,-1-3 1 16,1 6 1-16,-2 0-5 0,5-2 4 0,0 5 1 15,0-4-1-15,1-1-1 0,1 3 2 0,2-2 1 16,-1 0-2-16,1-2 2 0,-1-2-1 0,-1 2 0 16,5-1-7-16,0-1 6 0,-1-1-2 0,2 1-1 15,0-3-11-15,-1 2-20 0,1-2-29 0,-5-1-39 0,8 1-49 16,-8-1-53-16,0 0-266 0,0 0-508 15,5-6 225-15</inkml:trace>
  <inkml:trace contextRef="#ctx0" brushRef="#br0" timeOffset="16475.03">16919 6500 25 0,'0'0'96'0,"-1"-3"-5"0,1 3-8 0,0 0 4 16,0 0-2-16,0 0-2 0,0 0-8 0,-4-2-5 15,4 2 0-15,0 0-2 0,0 0-3 0,0 0-6 16,0 0 0-16,0 0-3 0,0 0 1 0,-8 5-1 16,8-5-6-16,0 0 6 0,0 0-1 0,-5 3 1 15,5-3 0-15,-4 1-5 0,4-1-3 0,-4 3 0 16,4-3-1-16,-6 2-2 0,6-2 1 0,-5 4-1 15,1-2 1-15,0 1 0 0,4-3 2 0,-5 5 4 16,1-2 9-16,-1-2 3 0,0 3-4 0,3-1-7 0,2-3-3 16,-11 4-3-16,6-3-5 0,1 1-1 0,-2 0 2 15,2 0-5-15,-1 1 2 0,0-1-4 16,-2 2-2-16,2-2-3 0,-1 3 1 0,1-3-2 0,-1 0-1 16,0 0 10-16,1 1 0 0,-1-1-1 0,2 3-2 15,-1-3-3-15,-1 0 0 0,0 1 0 0,0-1-4 16,0 4-2-16,-2-1-2 0,3-2-6 0,-3 1 8 15,-2 3-3-15,0-1-1 0,1 0-3 0,-8 4 5 0,7-3-2 16,-7 2 2-16,3-2-2 0,-2 1-2 16,0 0-3-16,1 0-2 0,-2 1 1 0,0 1 1 15,0-2-3-15,-1 1 1 0,-1-2-3 0,2 4 1 0,-2-4 1 16,2 1 2-16,0 1 0 0,1 0 2 0,-3-1-2 16,1 1 0-16,0-2-3 0,0 3-3 0,0 1 2 15,-2-3 0-15,-3 7 2 0,1-2-4 0,3-4 0 16,-4 4-2-16,3-3 4 0,-6 1-1 0,-1 1 1 15,-2 1-1-15,1 0-1 0,0-1 0 0,1 0 4 16,0 2-7-16,-2-1 3 0,6-2-2 0,-6 4 1 16,4-3-1-16,-2 3 1 0,-1-3 0 0,-4 1-4 0,1 1 2 15,1 3-4-15,-1 0 9 0,0-3-8 16,1 1 4-16,-1-1 4 0,-1 3-1 0,1-1-1 16,2-2-1-16,-3 1-8 0,3 2 6 0,-5-1 3 0,1 1-5 15,5-1 1-15,-3-1 2 0,-2-1-3 0,1 1 1 16,2-2 4-16,-1 0 1 0,0-1-2 0,4 0-6 15,3 2 6-15,6-8-8 0,-2 5 11 0,1-5-8 16,1 4 3-16,1-3 4 0,0 1-1 0,0 1-5 16,1 0 0-16,1-2 2 0,-2 0-9 0,-1 0 4 15,3 2 0-15,-3-1-4 0,-1 0 7 0,2 1 2 16,-2-1-1-16,2-1-1 0,0 3 0 0,-1-1 2 0,0-4-10 16,0 6 6-16,3-8-3 0,-2 7 0 0,0-4 1 15,2 2 8-15,4 0-9 0,0-3 6 0,-3 0-2 16,3 1-1-16,1-2 0 0,1 2 1 0,0-1-4 15,1 0-2-15,-1-1 4 0,3-1-4 0,1-1 1 16,-2 2 3-16,3-1-4 0,-2-2 2 0,2 0 1 16,4-1 0-16,-5 2-2 0,5-2 1 0,-5 4-4 15,1-2 0-15,4-2 3 0,0 0-1 0,-3 3 2 16,3-3 0-16,0 0 0 0,0 0 2 0,0 0-4 16,0 0-1-16,0 0 0 0,0 0-4 0,0 0 11 15,0 0-3-15,0 0-3 0,0 0 2 0,0 0-1 0,0 0-2 16,0 0-1-16,0 0 0 0,0 0 0 15,0 0 2-15,0 0-3 0,0 0 6 0,0 0-4 0,0 0 2 16,0 0-6-16,0 0 5 0,0 0-2 0,0 0 0 16,0 0-10-16,0 0 8 0,0 0-3 0,0 0 1 15,0 0-6-15,0 0 1 0,0 0 4 0,0 0-1 16,7-11-2-16,-7 11 1 0,5-4 0 0,-2 3 2 16,1-1-3-16,-4 2-1 0,3-4 2 0,-3 4-1 0,5-5 1 15,-3 3-1-15,-2 2 5 0,2-5-2 16,-2 5-1-16,1-2 4 0,-1 2 1 0,3-4 1 15,-3 4-2-15,0-5 3 0,0 5-2 0,0 0-3 0,-1-5 7 16,1 5 0-16,0 0-4 0,-4-3 2 0,4 3 3 16,0 0 3-16,-4-2-1 0,4 2-3 0,0 0 3 15,0 0-2-15,0 0 1 0,0 0 1 0,0 0-6 16,0 0 4-16,-11 5-1 0,11-5 0 0,-3 2-1 16,3-2 4-16,0 0-2 0,0 0 2 0,0 0-3 15,-4 1-2-15,4-1 3 0,0 0-5 0,0 0 5 16,0 0-4-16,0 0-1 0,0 5 5 0,0-5-1 0,0 0-1 15,3 5 1-15,-3-5 2 0,1 3-3 0,-1-3 1 16,3 6 0-16,-3-6 2 0,4 4 0 0,-4-4-3 16,3 2-2-16,-3-2-2 0,5 2-1 0,-1 0 4 15,-4-2-2-15,0 0 0 0,12-6 4 0,-8 5-2 16,2-3 3-16,-1-1-3 0,3-2 1 0,-2 0 1 16,-1-2-1-16,2 1 2 0,-2 5-4 0,-2-3-3 15,0 2 2-15,2 0-3 0,-4 0 12 0,-1-1 3 0,2 1 3 16,-2 4-3-16,-3-4-3 0,3 4 5 15,-4-4-1-15,0 2-8 0,4 2 8 0,-8-6-4 16,3 5 6-16,5 1 0 0,-9-1-1 0,9 1 0 0,-10 1-7 16,4 0 6-16,2 3-7 0,-1-2 1 15,0 0-1-15,0 2 6 0,1 0-5 0,0 2-3 0,-2-1 5 16,4 2-1-16,-1 0-1 0,-1 0-3 0,1 2-6 16,2-4-2-16,1 1 4 0,-1 0 6 0,0 0-11 15,2-2 6-15,0 1 6 0,-1 0-5 0,1-1-5 16,2-1 8-16,0 0-3 0,-2 0-2 0,-1-3 4 15,3 5-1-15,-2-3 3 0,-1-2-5 0,2 3 3 16,-2-3 2-16,5 3-2 0,-5-3-2 0,0 0-6 16,8-1 3-16,-8 1 6 0,0 0-5 0,10-2 5 0,-6-1-2 15,1-2-4-15,1-3 8 0,0 2-9 0,0-1 6 16,-1-4-1-16,-1 2-1 0,0 0 2 0,1 1-1 16,-1 0 5-16,-3 0-5 0,0 3-2 0,-1 1 1 15,0-2-3-15,-1 0 5 0,-2 3-3 0,1-1 0 16,-3 1 1-16,0-1 6 0,2 2 6 0,-2-1-5 15,0 2-3-15,0 0 3 0,5 1 1 0,-13 2-2 16,7 2-7-16,-2 5 2 0,-1-4 0 0,0 6 8 16,3-2-4-16,-2 2-2 0,2-1 2 0,-2 1-1 15,4-2-3-15,2-3 5 0,-1 1 0 0,2-1-2 0,1 0-1 16,0 0 0-16,0-2-1 0,1 1 4 0,-1 0-5 16,4-1 4-16,0-1-7 0,0 1 1 0,2-2 6 15,2-1-1-15,-2-1 0 0,7-3-5 0,-4 0 5 16,1 1-5-16,3-4 2 0,-2 1-7 0,0-2 8 15,-1-1 2-15,-1 2 1 0,-3-3-3 0,1 2 1 16,-4 2 2-16,-1 1 1 0,1-3 2 0,-3 0-6 16,-3 1 2-16,0 1-1 0,-1-2 1 0,0 1-4 15,-1 2 3-15,1 0 1 0,-2 1-4 0,1 0-10 0,-1 1 1 16,6 2-10-16,-11 5-19 0,6 0-26 16,1 0-34-16,-2 3-37 0,2 5-46 0,3-4-76 0,-2 1-263 15,3 1-564-15,0-1 251 0</inkml:trace>
  <inkml:trace contextRef="#ctx0" brushRef="#br0" timeOffset="17266.46">12636 8015 183 0,'-6'4'191'0,"6"-4"-9"16,-5 0-6-16,5 0-2 0,0 0-13 0,-5 1-12 15,5-1-12-15,0 0-12 0,0 0-10 0,0 0-11 16,0 4-6-16,0-4-6 0,0 0-7 0,13 1 1 15,-6-1-1-15,7 0-23 0,3-1 0 0,2-1-1 16,4-1-2-16,6-2 3 0,7 0-4 0,3 3 1 0,12-6 3 16,-13 3-1-16,17-1-8 0,-1-1 0 15,-16 3-4-15,0-2-7 0,1 0-5 0,-2 3-3 0,1-1-4 16,-6 0 5-16,3 1-13 0,-6 3-1 0,-7-1-2 16,-2 1-1-16,-6 1-5 0,-2 1-11 0,-2-2-6 15,0 0-10-15,-5 1-9 0,3 1-12 0,-3-2-14 16,-5 0-19-16,9 0-21 0,-9 0-26 0,1 3-39 15,-1-3-33-15,0 0-41 0,0 0-131 0,0 0-388 16,-15 8 172-16</inkml:trace>
  <inkml:trace contextRef="#ctx0" brushRef="#br0" timeOffset="17580.93">13003 8127 90 0,'-9'0'170'0,"9"0"-14"16,-4-2-9-16,4 2-14 0,0 0-10 0,-5-1-11 16,5 1-15-16,0 0-10 0,0 0-12 0,0 0-19 15,-9 0-24-15,9 0-31 0,0 0-33 0,-2-3-17 16,2 3-26-16,0 0-18 0,-7-2-79 0,7 2-186 16,0 0 83-16</inkml:trace>
  <inkml:trace contextRef="#ctx0" brushRef="#br0" timeOffset="18008.99">12962 8084 15 0,'-5'-3'119'0,"5"3"-17"0,-4-3-6 0,-1 1-9 0,5 2-11 16,0 0-8-16,-4-4-6 0,4 4-10 0,-1-3 0 15,1 3-5-15,0 0-1 0,0 0-13 0,-4-4 0 16,4 4-4-16,0 0 4 0,0 0-2 0,0 0-6 16,0 0 0-16,0 0 0 0,0 0 3 0,0 0 4 15,0 0 9-15,0 0 1 0,0 0 3 0,0 0-6 16,0 0 4-16,0 0-2 0,0 0-1 0,0 0-4 16,0 0-1-16,0 12-3 0,0-12 1 0,2 7 0 15,0-2 4-15,-2 1-5 0,4 3 4 0,-3 2 4 0,4 0 4 16,-3 6-1-16,0 3 4 0,2-2-2 0,-4 10 3 15,3-2 3-15,-3 2 5 0,2-1-2 0,-4 3 0 16,2-4-4-16,-2 3 0 0,1-3-2 0,-2 0 2 16,3-2 2-16,-1-4-5 0,-1 1-1 0,2-3 0 15,-2-6-4-15,2 1-2 0,-1-3-5 0,1 1-1 16,0-2-6-16,0-2-3 0,0 0 0 0,0-4-3 16,0 1-4-16,0-4-2 0,0 6-10 0,1-3-8 0,-1-3-12 15,0 0-16-15,0 0-20 0,0 0-23 0,0 0-28 16,4-10-26-16,-4 5-37 0,1 0-37 0,-2-6-147 15,2 1-375-15,-1 0 167 0</inkml:trace>
  <inkml:trace contextRef="#ctx0" brushRef="#br0" timeOffset="18409.32">13343 8299 145 0,'0'-4'169'0,"0"4"-19"0,0 0-6 15,0 0-11-15,0 0-6 0,0 0-6 0,0 0-4 0,0 0 0 16,0 0-3-16,5 9-5 0,-3-2 4 15,1-1-2-15,1 1 3 0,-4 0-6 0,1 4-6 0,1-2 1 16,0 3-5-16,0-1 1 0,0-2-6 0,-2 2-1 16,1-1-8-16,-1 1-5 0,2-1-6 0,-1-2-6 15,-2 1-2-15,1-3-5 0,1-1-7 0,0 1-5 16,-1 0-7-16,0-2-2 0,2 1-5 0,0-1-2 16,-2-4-1-16,0 0-4 0,-2 4-4 0,2-4 0 15,0 0-4-15,0 0-1 0,0 0-2 0,6-13 0 16,-5 7-18-16,4-6-9 0,-1-3-15 0,1-3-14 0,-1 1-21 15,0 2-28-15,1-1-25 0,1 2-29 0,-2 4-24 16,4-5-32-16,-4 8-39 0,-3 0-136 0,4 3-403 16,2-1 179-16</inkml:trace>
  <inkml:trace contextRef="#ctx0" brushRef="#br0" timeOffset="18928.14">13728 8286 132 0,'-7'-4'132'16,"7"4"-6"-16,-3-3-5 0,3 3-5 0,-4-2-2 15,4 2-5-15,0 0-6 0,0 0 2 0,0 0-12 0,0 0-4 16,-10 5-3-16,10-1-8 0,-3 2 1 16,2-1 6-16,1 2-3 0,-3 0 4 0,3 4-2 0,-1-1 2 15,-2 1-2-15,2 2-4 0,1-1-2 0,-1-1-4 16,1 0-3-16,0 1-2 0,-4-1-7 0,4-2-3 16,0 1-10-16,0 1-2 0,0-1-2 0,4-3-8 15,-2-2-2-15,-1 0-3 0,2 0-5 0,0-2-2 16,1-3-1-16,-1 1-5 0,-3-1-1 0,14-1-3 15,-6-2-5-15,1-1-14 0,-1-1-8 0,3-2-9 16,-3 1-8-16,1-4-3 0,0 2-2 0,-2-1-6 0,1 0 6 16,-4-1-4-16,1 2 6 0,-1-1 5 0,0 4-1 15,-2-2 5-15,2 4 10 0,-4 0 0 0,4 0 4 16,-4 3 7-16,0 0-1 0,0 0 3 0,0 0 0 16,0 0-1-16,5 10 0 0,-5 0 3 0,0 1 4 15,1 0 4-15,2 0-1 0,-2-1 2 0,3 3 0 16,-3-4 1-16,4 4 0 0,-1-2-2 0,0 1 2 15,1-2-5-15,-1 0 2 0,0-3-1 0,-3-2-4 0,3 1-10 16,1-1-14-16,-4-2-13 0,3-1-21 16,0 0-23-16,-4-2-28 0,9-4-39 0,-4-1-51 0,-1-4-132 15,3-2-353-15,3-3 156 0</inkml:trace>
  <inkml:trace contextRef="#ctx0" brushRef="#br0" timeOffset="19228.28">14102 8201 170 0,'-1'3'168'0,"1"1"-16"0,0-4-8 15,0 7-8-15,0-2-4 0,0 0-4 0,0-1-1 16,1 1-4-16,-1 1-4 0,0 1-5 0,0 3-6 16,-1 0-5-16,2 0-3 0,-2 1-2 0,2 1-7 15,-1 3-5-15,0 3-3 0,-1 0-10 0,1-1 0 16,0 1-3-16,-1 0-5 0,-2-2-2 0,3 0-2 15,0-5-7-15,0 1-4 0,-1-1 0 0,1 0-4 16,0-4-8-16,-3 2 0 0,3-5-6 0,3 3-4 16,-3-4 1-16,0-3-17 0,-3 4-8 0,3-4-16 15,0 5-15-15,0-5-16 0,0 0-14 0,0 0-21 0,0 0-24 16,0 0-26-16,0 0-18 0,0-13-30 0,-1 6-11 16,-4 0-149-16,1-3-363 0,-1 4 161 0</inkml:trace>
  <inkml:trace contextRef="#ctx0" brushRef="#br0" timeOffset="19381.9">13959 8308 26 0,'0'0'180'0,"0"0"-7"16,0 0-12-16,0 0-6 0,0 0-6 0,0 0-11 16,22 6-9-16,-14-5-13 0,4-2-14 0,1-2-10 0,6 0-9 15,-1-1-18-15,4-1-19 0,-2 1-34 0,6-3-37 16,1 0-32-16,-8 2-24 0,1-1-39 0,0 1-104 15,-1-1-243-15,-4 0 107 0</inkml:trace>
  <inkml:trace contextRef="#ctx0" brushRef="#br0" timeOffset="19839.46">14378 8136 59 0,'0'0'129'0,"0"0"-6"0,0 0-4 16,0 0 8-16,0 0-8 0,0 0-3 0,0 0-2 15,0 0-12-15,0 0-4 0,0 0-2 0,0 0-1 0,0 0-3 16,2 11 2-16,-4-4 2 0,2 3 0 16,-1 2 5-16,1 4 1 0,-1 1 2 0,-2 0-1 0,1 0 5 15,-5 7 2-15,5-5-2 0,-3-2 0 16,3 0 1-16,-3 1-1 0,0-2-7 0,5 1-1 0,-3-1-5 15,1-1-8-15,-3 2 0 0,1-5-10 0,3-1-4 16,-2 0 0-16,-2-1-8 0,1 1-6 0,4-6-7 16,-1 1-10-16,1 1 1 0,-1-3-14 0,1-4 9 15,0 4-5-15,0-4-2 0,0 0-17 0,0 0-18 16,0 0-7-16,13-8-18 0,-8-2-18 0,6-3-22 0,2-3-24 16,1-7-23-16,0 2-14 0,1-2-9 15,-3 0-4-15,1 7-15 0,-2 1 9 0,1 3 15 16,-5 3 9-16,2 2 11 0,-4 3 15 0,0 3 14 0,2 1 17 15,-2 4 10-15,-4 1 26 0,7 4 16 0,-3 8 18 16,-4-4 20-16,2 0 15 0,-2 5 9 0,0 0 4 16,2-3 0-16,-2 1-2 0,3 0-3 0,-4-8-4 15,3 0-3-15,-2-1-6 0,-1-1-7 0,6 0-12 16,-3-3-21-16,1-1-29 0,1-1-41 0,1 0-33 16,2-4-45-16,2 2-191 0,-1-3-373 0,5-1 165 15</inkml:trace>
  <inkml:trace contextRef="#ctx0" brushRef="#br0" timeOffset="20223.47">14682 8040 134 0,'-10'-1'211'0,"10"1"-21"15,0 0-18-15,0 0-10 0,0 0-6 0,0 0-1 16,13-8 5-16,-4 6-2 0,5 0-9 0,1-1-3 0,7 0-14 15,6-4-7-15,3 1-11 0,1-1-10 0,4-1-7 16,2 3-10-16,-1-3-3 0,0 2-10 0,1 1-10 16,1 0-4-16,0 2-8 0,-4-1-11 0,-3 3-11 15,0-1-24-15,-13 4-21 0,1-2-21 0,-9 2-20 16,-1-2-16-16,-3 3-27 0,-1-2-26 0,-3-1-25 16,-3 0-23-16,0 0-33 0,0 0-117 0,-11 9-347 15,3-5 153-15</inkml:trace>
  <inkml:trace contextRef="#ctx0" brushRef="#br0" timeOffset="20545.08">14964 7977 71 0,'0'0'133'15,"-3"-6"-9"-15,3 6-7 0,0-3-2 0,0 3 0 0,0 0-2 16,0 0-6-16,0 0-6 0,0 0-3 16,0 0 4-16,0 0-1 0,5 12 4 0,-1-2-2 15,-1 2 0-15,-1 5 2 0,-2 0-5 0,0 3-5 0,0 3 0 16,0-3 1-16,-1 5-2 0,0 2 5 0,1-1-4 16,-3-6-2-16,-1 7-4 0,2-1-3 0,-1-2-5 15,2-6 0-15,-2 3-9 0,2-3 3 0,-4 1-15 16,5-1-9-16,0 0-1 0,0-5-4 0,0-4-2 15,2 1-4-15,1-1-18 0,-2-1-11 0,-1-1-23 16,4-3-26-16,0-1-28 0,-3-2-34 0,3 0-37 16,-4-1-22-16,15-5-44 0,-8 2-227 0,-1 2-464 0,3-6 206 15</inkml:trace>
  <inkml:trace contextRef="#ctx0" brushRef="#br0" timeOffset="20970.12">15222 8236 141 0,'-8'-2'198'0,"2"0"-19"0,-1-1-20 0,1 1-12 15,2 1-21-15,-1-1-7 0,0-1-8 0,5 3-10 16,-8-1-3-16,8 1-4 0,-11 1-8 0,4 0-1 0,2 3-9 16,0 2-3-16,0 2-6 0,-4 2-2 0,0 3-3 15,0-2 1-15,3-2-2 0,-2 7 3 0,3-1 3 16,1-3-6-16,-2 1-4 0,3-2-4 0,1 0 2 15,2 0-8-15,-2 0-4 0,4-1-5 0,-2-3 1 16,1-1-6-16,1-1-4 0,1 1-1 0,0-3-3 16,0-1-5-16,5-2 6 0,0 0-5 0,-2 0-6 15,4-2-2-15,2-1-5 0,-1-3-10 0,5-3-10 0,-1-1-3 16,-2-1-12-16,0-5-2 0,-3 5-6 16,-5-1-4-16,3 1 1 0,-1 0-2 0,-3 1 6 15,1 0-1-15,-1 2 5 0,-1 2 9 0,-2 1 8 0,2 0 5 16,-3 4 5-16,0 1 0 0,0 0 5 15,0 0 4-15,0 0 3 0,-4 17 10 0,5-8 4 0,-4 1 5 16,3 3-1-16,-1-3-2 0,1 7 2 0,0-3-3 16,3-1 2-16,-2-1-3 0,-1-2-5 0,4 1 0 15,-3-3 0-15,2 2-5 0,3-6-8 0,-4 1-15 16,4 0-18-16,-3-2-23 0,4-2-28 0,-1-2-27 16,3 1-29-16,0-7-44 0,0 1-187 0,-1 2-396 0,-1-3 176 15</inkml:trace>
  <inkml:trace contextRef="#ctx0" brushRef="#br0" timeOffset="21428.88">15479 8060 102 0,'0'0'176'15,"0"0"-10"-15,0 0-5 0,0 0-5 0,-2 11 6 16,4-5 1-16,-2 0-3 0,0 1-4 0,1 2-1 0,-1 0-4 15,0 2-10-15,2 1 3 0,-2-1-14 0,3 5-1 16,0-2-2-16,-1 3-8 0,1 0 2 0,-1-1-15 16,0 1-3-16,0-5-6 0,1 1 4 0,-1 3-1 15,3 0-16-15,-5-4 8 0,3 2-13 0,-2-3 0 16,2 2-6-16,-1-3-5 0,-2-2 2 0,2-1-5 16,-1-1-9-16,-1 2-2 0,2-3 1 0,0 0-8 15,-2-1-1-15,1-1-9 0,0-1 7 0,-1-2-11 0,4 5-2 16,-4-5-7-16,0 0-6 0,0 0-2 15,0 0-4-15,4-14-13 0,0 6-4 0,-1-2-16 16,1 2 0-16,4-2-9 0,-3 2-1 0,0 0-1 0,5 4-12 16,-1-3 12-16,3 4-7 0,2 0 7 0,3 4 2 15,1 3 5-15,1-1-4 0,-4 5 7 0,3-3 2 16,-1 5 6-16,-2-2-3 0,-5-2 0 0,-1 2 1 16,1-1 8-16,-5-3 1 0,1 5 6 0,-4-4 2 15,-1 0 13-15,-2 3 6 0,-3 0-1 0,-1-1 6 16,-6-1-1-16,0 2-9 0,0-3 5 0,-4 3 1 15,-1-4 0-15,-2 0-4 0,7 1-7 0,-3-5-7 0,2 2-17 16,3-2-26-16,-1-2-19 0,5-1-31 16,-4-5-41-16,8 0-46 0,-2-6-38 0,7-10-48 15,1 6-227-15,-1 0-530 0,4-5 235 0</inkml:trace>
  <inkml:trace contextRef="#ctx0" brushRef="#br0" timeOffset="22056.16">15963 8009 61 0,'0'0'150'0,"-4"-3"-10"0,4-1-10 0,0 4-3 0,-2-4 1 15,2 4 6-15,0 0-10 0,0 0 5 0,0 0 1 16,0 0-1-16,0 0 1 0,0 16-2 0,2-4 0 15,2 7-4-15,-3 1-3 0,2 8-6 0,-1 0-2 16,2 1-6-16,-4 2-4 0,0-1 3 0,0-1 9 0,1 0-1 16,2-1 4-16,-3-1-7 0,0-8 9 0,0-5-17 15,0-1-13-15,3-2 1 0,-1 0-13 16,-2-2-10-16,0-3-7 0,0-1-5 0,1-2-14 0,2 0-30 16,0-1-15-16,-3-2-17 0,0 0-16 0,7-11-32 15,2 4-13-15,0-2-27 0,-1-2-24 0,2 1-21 16,0-3-15-16,1-1-12 0,0 0-5 0,1-1 1 15,-5 3 19-15,2 4 10 0,1 0 8 0,-2 1 16 16,-3 3 14-16,3 2 21 0,-2 2 25 0,-1-1 22 16,-5 1 15-16,11 2 23 0,-9 1 27 0,3 0 17 15,1 2 12-15,-2-3 8 0,2 4 11 0,-3-3 9 0,1 0 1 16,0 0 4-16,-1 3 0 0,2-1-2 0,1-3-2 16,-1 3-4-16,0-3-2 0,3 0-4 15,-2-1-3-15,-1-1-3 0,3 0-2 0,0 0-3 0,-3-1-1 16,8-3-10-16,-3-2-1 0,4 1-4 15,0-3-5-15,3 1-5 0,-5-4-4 0,-1 2-3 0,0 1-3 16,2-3-7-16,0-1-6 0,-2 0 0 0,-6 4-5 16,3-1 5-16,0 0-6 0,-3 0 0 0,-1 4 1 15,-4 0 6-15,-2 0-2 0,0 1 9 0,-1 1-5 16,-6 2 3-16,-1 2 10 0,0 0-2 0,-3 4 9 16,2 2 7-16,-6 1 13 0,3 4 5 0,1 0 9 0,-1 0-1 15,5 2 5-15,3 0 3 0,-2-4 2 16,7 2-1-16,2 1 1 0,2-1 3 0,2-1-2 0,0-1-3 15,4 1 4-15,0-4 3 0,5 5-17 0,0-3 1 16,4-1-12-16,0-6-6 0,3 1-12 0,6-1-20 16,-4-3-33-16,-2-3-64 0,-1 1-84 0,11-2-133 15,-13 0-288-15,-2 1-641 0,-7 0 283 0</inkml:trace>
  <inkml:trace contextRef="#ctx0" brushRef="#br0" timeOffset="26458.84">17094 6416 78 0,'0'0'147'0,"0"0"-1"0,5-1-13 15,-5 1-3-15,4-2 0 0,-4 2-5 0,6-2-6 16,-6 2-4-16,0 0-7 0,4-4-4 0,-4 4 3 15,4-1-5-15,-4 1-9 0,5-2 1 0,-5 2-4 0,3-2 2 16,-3 2-3-16,0 0-5 0,6-2-2 0,-6 2-4 16,0 0-2-16,0 0-4 0,0 0-3 0,0 0-4 15,9 3 1-15,-9-3 2 0,0 0-9 0,0 0-1 16,4 3 1-16,-4-3-9 0,1 1 1 0,2 3-9 16,-3-4 0-16,1 4-3 0,-1-4-6 0,3 2 0 15,-3-2-8-15,2 3 0 0,-2-3-1 0,4 4-6 16,0-1 0-16,-2 0-2 0,1 0-1 0,-3-3 0 0,9 2-2 15,-7 1 1-15,2 0-1 0,0 1-2 0,0-3 6 16,-4-1 4-16,8 4-3 0,-2-2 5 0,-2 2 1 16,0-2 0-16,-1 1-1 0,3 2 3 0,-2 0 6 15,-1 0 3-15,2-2 1 0,0 2-5 0,2 2-2 16,-2 1 3-16,1-1 1 0,3 2-5 0,-2-1 1 16,4 7 1-16,1-3 4 0,-1 3-6 0,1-2-1 15,2-3-2-15,-3 2-8 0,3 1 1 0,-1-3 9 16,7 1-3-16,-5 1-1 0,1 0-8 0,0-2-1 0,1 2 10 15,0-2-4-15,0-1 3 0,2 2-4 16,0 0-8-16,0-1 7 0,-1-2 1 0,0 2 2 0,0-1-2 16,1 1 0-16,0-1-4 0,2 5 2 15,0-6 1-15,6 5-9 0,0 2 1 0,-3-2 0 0,-6-2 0 16,8 3-12-16,-3-1-3 0,-1 5 13 0,2-3-5 16,-1 2 7-16,1-1-7 0,0 2 7 0,2 0-11 15,-2 1 1-15,6-2 1 0,-1 2 14 0,-1 2 3 16,3 0 0-16,-2-1 5 0,3 1-5 0,-1-1-1 15,1 2 6-15,-3 0 0 0,2-1-9 0,0 1 2 0,-1 0 7 16,2-1-1-16,0-1 7 0,0-1 7 16,13 8-1-16,-12-8-5 0,-1 0 7 0,11 5-4 15,-12-5-10-15,1-3 0 0,-5 2 1 0,0-1-4 0,-1-1 0 16,-4-2-11-16,1 0 2 0,-5-3 1 0,6 4-1 16,-7-4-1-16,-2-1 2 0,-2-4-6 0,-3 2 1 15,3-1 5-15,-1-2-8 0,-3 1 2 0,1 0-2 16,-4-3 0-16,-1 2-6 0,1-1 2 0,-3-2 1 15,4 2 4-15,-5-2 1 0,2-1 3 0,-4-1-4 16,0 0 5-16,0 0-3 0,0 0 3 0,0 0 1 16,0 0-5-16,6-6 1 0,-6 6 0 0,-1-4 0 0,1 4-1 15,-2-7-1-15,2 7-2 0,-4-4 0 16,1 1 5-16,1 1-8 0,-2-2-1 0,1 0 0 0,3 4 1 16,-5-3 0-16,3-2 2 0,-1 2 1 0,1 1-3 15,-1-4-5-15,0 2 9 0,3 4-6 0,-2-3-4 16,2 3 2-16,-4-3-5 0,4 3 6 0,-4-6-2 15,3 2-10-15,1 4-3 0,0-3 3 0,0 3-4 16,-3-4-2-16,3 4 3 0,-2-5 0 0,2 5 3 16,-1-5-2-16,1 5 6 0,-3-4-7 0,3 4 5 15,-4-2-1-15,4 2 1 0,0 0 2 0,-4-5-10 0,4 5 10 16,-5-1-3-16,5 1 4 0,-5-1-4 0,0-2 3 16,5 3 4-16,-5-2 1 0,5 2-8 15,0 0 8-15,-8-1 1 0,8 1 4 0,0 0 2 0,-9-1-5 16,9 1-4-16,-5-2 3 0,5 2-1 0,0 0 7 15,-6-2-16-15,6 2 14 0,-3-2 1 0,3 2 3 16,0 0-8-16,0 0 12 0,0 0-6 0,0 0 5 16,0 0-3-16,0 0 5 0,0 0 1 0,0 0-9 15,0 0-5-15,0 0 2 0,0 0-2 0,-4 6-1 0,4-6 2 16,3 5 3-16,-3-5 3 0,1 9-9 16,2-5 8-16,1 0-1 0,-2 3-6 0,-1-3 9 0,3-2-6 15,0 4-3-15,-1-1 5 0,-1-1 3 0,2-3 5 16,1 0-14-16,-2 2 7 0,-3-3-2 0,9 3 3 15,-9-3-9-15,6 0 1 0,-2 1 8 0,-4-1-3 16,0 0-3-16,0 0 7 0,11-2-8 0,-11 2 5 16,3-5 2-16,-3 5-6 0,6-1 9 0,-5 0-2 15,-1 1-20-15,4-4 10 0,-4 4 11 0,-1-7-3 16,1 7 10-16,0 0-6 0,-1-6-8 0,1 6 5 0,-4-3 2 16,4 3-9-16,-5-1 8 0,5 1-10 15,-8-2 1-15,8 2 5 0,-6-2-3 0,6 2 3 16,0 0-7-16,0 0-7 0,-8 4-2 0,8-4 11 0,0 0-2 15,-5 1-3-15,5-1-8 0,-5 3 4 0,5-3 7 16,0 4 4-16,0-4-5 0,0 0-3 0,0 8-4 16,0-5 1-16,0-3 6 0,4 4 5 0,-4-4-6 15,2 1 2-15,1 3 7 0,-2-2-10 0,-1-2 9 16,9 2 2-16,-5 0-1 0,2-1-2 0,-6-1 0 16,13-1 2-16,-6-3-3 0,2 2-2 0,1-3 5 15,0 3-5-15,0-1-4 0,0-5 12 0,-1 4 0 0,0-1 2 16,-1-2-10-16,-2 2 9 0,1 0-14 0,-3-1 16 15,-1 0-12-15,1 1-3 0,-2 0 8 0,0 0-3 16,-2 1 0-16,0 1-5 0,0 3-5 0,-8-8 5 16,5 5-4-16,-4 0 5 0,3 2 2 0,-6-1-3 15,1 1-3-15,-2 1-3 0,-2 1-1 0,3 1 7 16,-1 0 2-16,-1 0 2 0,3 0 0 0,0 3 4 16,0-3-6-16,2 0 3 0,2 3 0 0,0-1-1 15,1 1 1-15,-2-1-1 0,3 2 5 0,1-1-2 16,-2 0 0-16,3 0-5 0,-2-1 1 0,3 4 7 15,0-4 2-15,4 3-2 0,-4-1 2 0,4-2-1 0,1 0 0 16,1 4 10-16,-2-5-8 0,4 2 0 0,-2-3 6 16,7 0-6-16,-3 0 2 0,1 1 1 0,0 0-6 15,-1-3 2-15,-1 0 3 0,3 0 3 0,-5-1 2 16,0-1-2-16,-1 1-1 0,4-2-5 0,-5 1 5 16,1 0-2-16,0-1 1 0,-3 0 6 0,0 1-7 15,2-3 2-15,-2 1 3 0,-2 1-8 0,-1-1-3 16,0-1-2-16,-4 0 10 0,2 1-9 0,-4 2-3 0,-1-7 10 15,1 6-5-15,-6-2-5 0,3 2-4 16,-2-4 4-16,-2 5 2 0,1 1 3 0,2-1-5 16,-2-1 9-16,0 3-4 0,2 1 1 0,1-1-8 0,1 2 10 15,2 0-8-15,1 0 1 0,-3 3 5 0,4 1-6 16,-1-2 6-16,1 0 1 0,2 5-4 0,0-6 8 16,1 5-3-16,0-1 4 0,1-2 4 0,2 3-2 15,0-3-1-15,0 1 2 0,1 0 7 0,2 0-9 16,0-2 5-16,3 1 1 0,-2-2-16 0,2 1 16 15,1-1 5-15,2-1 3 0,-2-2-3 0,1 0-3 16,0-2 4-16,1-1 1 0,-1 1-6 0,1-1 7 0,-3-1-4 16,1 1-7-16,-4-1 7 0,1 1-11 0,2-1 5 15,-4 0 3-15,1 0-7 0,-1-1-1 0,-3 2-4 16,4-5-3-16,-2 4 8 0,-6 0-3 0,3-4-5 16,-2 3-2-16,-4 1-7 0,3-3 2 0,-5 2-9 15,0 0 3-15,-2-1-3 0,0 1 1 0,0 1 2 16,-3 2-2-16,2 2 8 0,-2-2 0 0,3-1-6 15,1 3 3-15,-3-1-2 0,6 2 9 0,6-1-3 0,-10 0-4 16,6 2 2-16,4-2 3 0,-5 3 2 16,5-3-1-16,0 2 5 0,0-2-2 0,6 5 1 15,2-1-5-15,1 1 7 0,3-2-8 0,3-3-2 0,4 0-32 16,2 0-53-16,-3 1-70 0,1-2-94 0,-2 1-362 16,1-2-669-16,-8 2 296 0</inkml:trace>
  <inkml:trace contextRef="#ctx0" brushRef="#br0" timeOffset="27526.14">18487 7958 137 0,'3'-7'147'0,"-2"2"-8"0,3-2-6 0,0 2-4 16,-2-2-9-16,1 2-7 0,-2 0-4 0,3 3-1 15,-3-2-3-15,2 2 0 0,-3 2-6 0,0 0-2 16,0 0-3-16,0 0-4 0,0 0-2 0,0 0-1 16,0 0-4-16,0 0-2 0,-4 15 1 0,5-6-2 15,-3 3-3-15,0 4 0 0,0 0-1 0,0-4 1 16,0 5-6-16,1-4 4 0,-1 3-1 0,1 0-4 15,-3-1-2-15,3-2-7 0,0 3-3 0,-1-4-2 0,4 0-3 16,-4-1-3-16,2-1-4 0,2-1-7 0,-4 1-4 16,5 2-3-16,-3-7-6 0,4 0 0 0,-4 2-1 15,0-3-1-15,2-1-6 0,0-1 0 0,-2-2-5 16,2 5 2-16,-1-3 4 0,-1-2-10 0,0 0-3 16,0 0 4-16,9-7-2 0,-6 3-4 0,1 0-3 15,1-8-8-15,-4 1-5 0,4 1-4 0,-1-6-2 16,-1 1-3-16,-2-1-5 0,-2-1 1 0,-1 1-4 15,2-2 2-15,0 2 0 0,-1 0 3 0,0 2 4 16,-1 4 1-16,2-2 1 0,0 3 2 0,0 2 2 0,2-3 1 16,-2 5 0-16,0-2 2 0,2 4 3 0,-2 0 2 15,0 3 0-15,5-3 1 0,-5 3 6 0,0 0 3 16,12 8 6-16,-3-1 3 0,-1 2-2 0,1 1 6 16,5 2-2-16,2 7-1 0,-2-3 8 0,-2-2-5 15,-2 0 7-15,4 0-3 0,-5 1 4 0,4-3 2 16,-3 1-4-16,0 0 4 0,-2-3 2 0,6 1 3 15,-6-2 3-15,6 5-6 0,-5-5-8 0,2 2 12 0,1-2-3 16,-1-3-2-16,-2 2-2 0,-1-5-6 0,2 3 3 16,-5-2-3-16,4-2-1 0,-3 1-3 0,-1-2-6 15,3 1 4-15,-8-2-8 0,12-2 3 0,-5-2 1 16,0-3-1-16,-1-1-1 0,1-2 3 0,3-5-4 16,-4-1-8-16,-1-1-8 0,0 0-2 0,1-2-13 15,-5 2-4-15,0-2-3 0,0 2-7 0,1 1-9 16,-4 3-8-16,2 4-9 0,-1-3-10 0,0 7-17 15,0-2-14-15,1 2-23 0,-2 2-26 0,1-1-43 16,1 4-59-16,0 0-172 0,0 0-463 0,0 0 205 16</inkml:trace>
  <inkml:trace contextRef="#ctx0" brushRef="#br0" timeOffset="28056.08">19078 8243 86 0,'0'0'226'0,"0"0"-8"0,0 0-8 0,0 0-10 16,0 0-11-16,0 0-13 0,0 0-11 0,0 0-15 15,3-17-14-15,-3 11-14 0,4-3-14 0,-1 1-8 0,1-3-10 16,1-2-11-16,1-2-7 0,2-2-9 16,-2 1-6-16,2-3-9 0,0 0-6 0,3-4-6 0,-5 4-6 15,5-5-6-15,-4 5-3 0,3 1 3 0,-2 3-7 16,0-1-1-16,-2 3 1 0,1 2-3 0,0 3-2 15,-3 2-4-15,-3 1 0 0,3 2-2 0,0 0 3 16,-4 3-3-16,0 0 2 0,10 5 4 0,-6 1 1 16,3 4-2-16,0 5 1 0,-3 2 2 0,2 0 3 15,-1 1 3-15,2 3 5 0,-2-2 4 0,0 6 10 16,-1-6 8-16,6 5-5 0,-5-6 9 0,2 0-3 16,-3-2-3-16,-2 0 3 0,2-4 0 0,1 0-9 15,-1 1 3-15,0-3-7 0,-3-2-5 0,2-1-2 0,0 0 0 16,-1-1-5-16,-1-3-6 0,0 1-3 0,2-1-11 15,-2 1-12-15,-1-4-18 0,0 4-13 0,0-4-13 16,0 0-17-16,0 0-28 0,0 0-17 0,-10-14-23 16,5 7-19-16,-1-1-28 0,-1-1-11 0,-1 0-28 15,-3-3-154-15,-3 1-408 0,1-1 182 0</inkml:trace>
  <inkml:trace contextRef="#ctx0" brushRef="#br0" timeOffset="28218.48">19097 8125 205 0,'0'0'192'0,"0"0"-14"0,0 0-16 0,0 0-9 0,0 0-3 16,0 0-8-16,0 0-10 0,0 0-11 0,14-11-5 15,-8 9-16-15,3-1-11 0,1 1-10 0,2-3-13 16,-1-1-31-16,2 3-35 0,-1-1-37 0,0-2-48 16,1 1-47-16,-1-1-146 0,-1 1-301 0,3 2 133 15</inkml:trace>
  <inkml:trace contextRef="#ctx0" brushRef="#br0" timeOffset="28772.61">19539 7986 139 0,'0'0'193'0,"0"-5"-14"0,0 5-17 0,0 0-19 16,0-7-13-16,-1 3-7 0,1 4-14 0,-3-6 0 15,2 3-6-15,1 3 2 0,0 0-10 0,-3-3-6 16,3 3-4-16,0 0-2 0,0 0-10 0,0 0-8 15,0 0-4-15,-9 10-7 0,9-4 5 0,-2 2 5 16,-1 2 4-16,2 2-1 0,-2-1 2 0,-3 4 4 16,6 2 3-16,0 0-6 0,-1-2 1 0,-2 1-4 0,3 1 5 15,0-5-3-15,-1 0 1 0,-2 1 0 0,2-3-7 16,1 2 5-16,0-6-9 0,0 2-2 0,-3-3-5 16,2 1-7-16,1-5-3 0,0 4 1 0,0-5-9 15,-4 5-6-15,4-5-3 0,0 0 0 0,0 0-11 16,0 0-8-16,0 0-9 0,8-11-9 0,-7 1-13 15,3-1-12-15,-1-6-15 0,-2-1 4 0,0 0-11 16,3-7-11-16,0 0 5 0,-4 0 1 0,0 5 8 16,1-5 8-16,-1 5 5 0,3 5 6 0,-3 2 4 0,1 3 10 15,0 1 5-15,3 3 2 0,-4 1 2 16,3 2 10-16,-3 3 10 0,0 0 3 0,0 0 8 0,15 14 10 16,-10-3 10-16,2 6 8 0,-1-1-5 0,3 1 3 15,1 1-1-15,-1 6 1 0,0-6-2 0,1-2-3 16,-1 2 4-16,0 0-1 0,2-2 3 0,0 0 2 15,-1 0-7-15,1-3 5 0,-2-1-3 0,-1-1-4 16,2-5-7-16,-5 4-5 0,3-4 6 0,-3-1-8 16,-1-2-2-16,5 0 0 0,-4-2-6 0,-1-1-4 15,-4 0 1-15,9-7 0 0,-4-1-11 0,3-1-12 0,-3-1-12 16,0-6-9-16,0-2-18 0,-2 0-11 0,-2-1-15 16,0-9-11-16,1 0-18 0,-5-1-16 0,2 1-3 15,-2 2-1-15,3 9-2 0,0 4 5 0,0 3-2 16,0 0-5-16,-1 3-6 0,2 1-5 0,-1 1-1 15,0 2 4-15,0 3-14 0,0 0-27 0,0 0-93 16,0 0-293-16,15 13 129 0</inkml:trace>
  <inkml:trace contextRef="#ctx0" brushRef="#br0" timeOffset="29365.36">20045 7885 52 0,'0'0'192'0,"-3"-4"-8"0,3 4-14 0,0 0-8 15,-1-4-6-15,1 4-3 0,0 0-2 16,-2-3-3-16,2 3-2 0,0 0-3 0,0 0-9 0,0 0-6 15,0 0-9-15,0 0-6 0,0 0-8 0,-2 12-6 16,1-6-3-16,1 4-5 0,0-1-6 0,0 4 2 16,-1 2-3-16,2 0-2 0,-2 2 1 0,2 2-4 15,-1-1-2-15,0 0-6 0,0-1-4 0,0-1 1 16,0 0 2-16,-1-1-8 0,2-3-9 0,-1-1-3 16,0-2-2-16,0 1-10 0,1-4-2 0,1 1-5 15,-2-3 11-15,0 0-14 0,1 0-8 0,-1-4-3 16,0 4-14-16,0-4-16 0,0 0-8 0,0 0-12 15,0 0-14-15,6-11-9 0,-4 4-15 0,0 0-12 16,-1-3-12-16,2 1-12 0,0-2-8 0,-3-5 5 0,0 4 1 16,-2 0 2-16,-2-5 1 0,1-1 14 0,-1-1 4 15,-1 1 13-15,-2 1 12 0,2 1 13 0,1 1 5 16,0 3 13-16,2 2 13 0,-2 0 7 0,1 4 10 16,2-1-2-16,-1 1 3 0,3 0 9 0,0 1 1 15,2-2 4-15,1 4 2 0,1-1 4 0,5-1 1 16,1 2-1-16,2 2-1 0,2 1 1 0,-2 0-2 15,6 0-3-15,-2 2-1 0,2 4-1 0,-2-1 0 0,-2 2-1 16,-2 4 7-16,0-1-3 0,-6 1 2 0,-1 4 9 16,-3-1 4-16,1 1 8 0,-1 2 12 15,-6 1 7-15,1-1 18 0,-2 1 4 0,-1 1 11 0,-2-2-3 16,-3-2-1-16,0 0 3 0,0-1-20 0,2-4-3 16,-2-1-20-16,1-2-13 0,1 0-36 0,-2-4-28 15,1 1-51-15,-1 0-59 0,3-4-75 0,1 0-282 16,6 0-539-16,-9-2 239 0</inkml:trace>
  <inkml:trace contextRef="#ctx0" brushRef="#br0" timeOffset="30220.7">20688 7580 204 0,'0'0'201'0,"1"-3"-12"0,-1 3-6 16,0 0-2-16,0 0-9 0,0 0-1 0,12 11 1 15,-8-2-4-15,1 3-5 0,2 4-8 0,0 2-10 16,0 7-5-16,0 1-10 0,0 4 4 0,-3 0-14 15,-1 1-6-15,-1 2-8 0,0-2-2 0,-4-1 2 0,2 0-16 16,-4-3 0-16,3 0-1 0,-1-1-7 0,-2-3 1 16,-1-5-3-16,2 0-12 0,-1-2 15 0,2-1-20 15,-2-4-6-15,3-2-4 0,1-2-4 0,-2 0-9 16,4-1-2-16,-1-1-4 0,1 0-3 0,2-2 0 16,0 0-9-16,4-2-7 0,-1 1-19 0,5 0-13 15,2-4-19-15,-4 2-17 0,4-2-25 0,0 2-13 16,-1 0-15-16,6-1-20 0,-2 1-18 0,-3-2-9 0,-1 2-7 15,2 0-4-15,-2 2 6 0,-2-4 8 16,1 1 18-16,-1 1 6 0,-2 1 12 0,2-2 11 16,-4 1 13-16,3 0 5 0,-2 1 12 0,-3-1 4 0,3 2 9 15,-3-2 0-15,1 1 11 0,-6-1 3 0,8 0-9 16,-4 2-11-16,-4-2-16 0,0 0-8 0,10 0-9 16,-10 0-11-16,8 2-3 0,-8-2-70 0,6 0-198 15,-6 0 89-15</inkml:trace>
  <inkml:trace contextRef="#ctx0" brushRef="#br0" timeOffset="30655.2">21223 7932 210 0,'0'0'223'16,"-4"-3"-6"-16,4 3-17 0,0 0-14 0,-5-2-14 15,1 0-11-15,4 2-14 0,-7-4-20 0,-1 3-13 0,3 0-7 16,5 1-15-16,-12 1-5 0,12-1-10 16,-11 1-7-16,11-1-1 0,-10 4-9 0,7-1-7 0,-3 3-4 15,2 4-3-15,-1 0 1 0,1 5 6 0,0 1 5 16,-1 1 6-16,1 0 4 0,0-1 6 0,2 1 1 16,1 1 1-16,1-3 2 0,1 2 4 0,0-1-9 15,0-3 2-15,3-2-5 0,1 0-7 16,2-1-6-16,-3-4-2 0,6 2-7 0,-1 0-3 0,2-3-8 0,2-2-2 15,1-1 0-15,0-2-9 0,3-3-1 16,-2-4-6-16,2-2-13 0,-2-4-12 0,-1 0-18 0,1-1-13 16,-2 0-7-16,0-2-7 0,-4-1-5 0,-1 0-5 15,-3-1-6-15,0-1 0 0,-4-2-2 16,-2 3 5-16,-3-1 7 0,-1 4 5 0,-1 3 9 0,-3-2 9 16,-3 6 8-16,2 2 3 0,0 1 4 0,-8 3-1 15,6 0 6-15,-2 2 1 0,-4 1-1 0,4 0 3 16,5 1-2-16,2 1-5 0,0-1-12 0,6 1-13 15,-3-1-32-15,4-2-24 0,2 6-29 0,6-4-32 0,1-2-9 16,3 3-17-16,2-3-151 0,-1 1-364 16,1-1 162-16</inkml:trace>
  <inkml:trace contextRef="#ctx0" brushRef="#br0" timeOffset="31366.43">21609 7845 24 0,'-4'-3'108'0,"1"1"-6"0,3 2 4 0,-7-7 3 16,3 4-9-16,1 0-4 0,-1 0 4 0,4 3 2 0,-6-3 2 16,4 1-2-16,2 2 2 0,-9-2-1 15,9 2-6-15,0 0-6 0,-11 4-2 0,7-1 1 0,-1 3 1 16,0 0 5-16,-3 3 5 0,1 3 11 0,-2 3-1 15,-1-1 0-15,0 3 2 0,4 0 5 0,-1 1-3 16,-3-2 1-16,5 2 1 0,-3 0-3 0,3 1-10 16,1 1-2-16,-1-1-5 0,4-1-3 0,-3-2-1 15,7 1-4-15,-2-1-6 0,4 0-3 0,0 1-1 0,3-1-10 16,1-1-3-16,2 1-5 0,0-3 3 16,0 0-16-16,3-2-7 0,-1 0-6 0,2-3-5 0,-3-3 10 15,3 2-11-15,-2-2-7 0,0-4 1 0,1 1-13 16,-3-3-6-16,1-1-19 0,-1-2-6 0,-1 2-22 15,3-3-3-15,-5-2-10 0,1 1-8 0,0-2-8 16,-4 0-7-16,1 0-6 0,-2-2-9 0,1-2-4 16,-3 6-3-16,-1-4 3 0,-1 2 1 0,0-3 2 15,0 4 7-15,0 0 6 0,0 0 6 0,0 1 6 16,0 1 7-16,0 0 5 0,0 0 2 0,1 1 8 16,-1 0-2-16,0 4 9 0,3-6 1 0,-3 3 5 0,0 3 5 15,2-4 12-15,-2 4 6 0,0 0 4 16,1-5 4-16,-1 2 4 0,0 3 4 0,0 0 3 0,2-7 1 15,-2 7-5-15,0-3 3 0,0-1 1 0,0 4 2 16,0-4 0-16,0 4 1 0,0 0 1 0,-3-5-2 16,3 5 2-16,-2-5 0 0,-1 2 2 0,3 3 0 15,-9-2 1-15,7 1 0 0,2 1-4 0,-12 0 0 16,12 0-1-16,-13 0 0 0,7 0-12 0,-2 1-1 16,8-1-12-16,-13-1-22 0,13 1-24 0,-10 1-31 15,6-3-43-15,4 2-48 0,-5-6-171 0,5 2-382 0,-2 0 169 16</inkml:trace>
  <inkml:trace contextRef="#ctx0" brushRef="#br0" timeOffset="32258.05">21937 7840 71 0,'1'-2'132'0,"-1"2"-5"15,4-5 10-15,-4 5-3 0,5-2 2 0,-5 2 0 16,0 0-3-16,0 0-4 0,0 0 0 0,7 5 5 16,-5-1 3-16,-1 1-6 0,1 6 0 0,-2 2-3 15,2 0 6-15,-2 4 0 0,0 3-3 0,0-1 0 16,-2 6 1-16,2 0-6 0,-2-6-1 0,1-1-7 15,-1-1-4-15,0 0-11 0,0-1-12 0,1-5-8 0,0 3 1 16,0-3-19-16,2-1-2 0,-1-2-8 16,0-2-2-16,0-1-11 0,0 2-6 0,2-3-19 15,0 2-20-15,-1-5-20 0,3 2-22 0,0 0-17 0,-4-3-17 16,7 1-17-16,-7-1-23 0,12-6-15 0,-6 5-15 16,2-3-15-16,-3 0-9 0,6-1-8 0,-1-4-2 15,0 2-5-15,1-2 9 0,-2 1 5 0,4-4 14 16,-5 4 13-16,-1-3 14 0,2 1 23 0,-1 0 15 15,1 1 22-15,-3-1 22 0,2-2 17 0,-3 6 22 16,4-6 14-16,-4 6 16 0,0-3 13 0,2 1 11 16,-5 1 13-16,2 2 4 0,1-2 11 0,-1 2 9 15,-3 2 1-15,2-2 12 0,-3 5 6 0,0-6-1 16,2 4 1-16,-2 2 3 0,0 0-5 0,0 0-1 0,-1-6-2 16,1 6-5-16,0 0-7 0,0 0 0 0,0 0-4 15,0 0-4-15,0 0-2 0,0 0-6 0,0 0 3 16,0 0-13-16,0 0-2 0,0 0-4 0,0 0-7 15,0 0-1-15,0 0-5 0,0 0-2 0,0 0-5 16,0 0-5-16,0 13-10 0,0-13-10 0,0 0 0 16,5 1-13-16,-5-1-10 0,5 1-5 0,-5-1-7 15,0 0-5-15,0 0-4 0,0 0-1 0,9-4-1 0,-9 4-4 16,6-2 0-16,-6 2-3 0,0 0 4 0,6-5 3 16,-4 4 1-16,-2 1 3 0,5-4 4 15,-2 1 0-15,0 0 3 0,-2 0 3 0,1 1 5 0,-2 2 3 16,3-7 3-16,-3 4 5 0,0 3 8 0,2-6 5 15,-2 2 6-15,0 4 2 0,3-5 0 0,-3 2 4 16,0 3 2-16,2-5 3 0,-2 2 0 0,0 3-1 16,4-6 0-16,-4 3-1 0,0 3 2 0,0 0-1 15,3-7 1-15,-3 7-3 0,1-2-1 0,-1 2-1 0,3-3 5 16,-3 3-2-16,0 0 5 0,1-4 6 16,-1 4 2-16,0 0-1 0,0 0 3 0,0 0 0 0,0 0 0 15,0 0-1-15,0 0 2 0,0 0 5 0,-17 4 2 16,12-1 1-16,0 1 3 0,-1 0 5 0,-1 0-3 15,1-1 13-15,-2 3 9 0,5-1-3 0,-4 2 9 16,1 2 9-16,1-1-5 0,-3 1 2 0,6 1-3 16,-2 1 11-16,1 0 6 0,3 2 6 0,0-1-3 15,0 2-1-15,3 3-2 0,-2-1 5 0,4 0-4 16,4 0-7-16,-5-4-2 0,5 1-3 0,1 1-8 0,3-4-8 16,-2 2-11-16,4-2-5 0,-2 0-2 0,5-4-9 15,-2 0-21-15,4-4-48 0,-5-3-49 0,3 0-55 16,1-1-64-16,-1-3-81 0,-1 0-126 0,0-1-267 15,-6-1-727-15,-2-1 321 0</inkml:trace>
  <inkml:trace contextRef="#ctx0" brushRef="#br0" timeOffset="53628.42">14643 8708 99 0,'0'0'195'0,"0"0"-14"0,0 0-15 15,0 0-5-15,0 0-12 0,-8-1-8 0,8 1-8 16,0 0-7-16,-4-3-7 0,4 3-3 0,0 0-11 15,0 0-4-15,-5 0-10 0,5 0-8 0,0 0-7 16,0 0-4-16,0 0-5 0,-2-4-6 0,2 4-3 16,0 0 0-16,0 0-5 0,0 0-1 0,0 0-4 15,0 0 0-15,0 0-6 0,0 0 5 0,0 0-11 0,-13 7-3 16,9-3-4-16,2-1 0 0,-1 2-6 0,-1 0 1 16,0 0-1-16,0 1-5 0,1-1 2 0,-1 2-5 15,-1-1-2-15,1 2 1 0,-1 1 1 0,1-1 2 16,0-2-1-16,3 4-5 0,-3-3 3 0,-1 0 2 15,4-1-5-15,-2-1-1 0,3 2 3 0,0-2-3 16,-1 0 3-16,1-1-4 0,-1 0 3 0,2 0-4 16,-1-4 1-16,1 6 0 0,-1-4 1 0,0-2-2 15,9 4 4-15,-4-3 2 0,-5-1 3 0,9-3 5 16,-1 2 1-16,-1-2-3 0,1 2 2 0,2-4 6 0,-2 0-8 16,2 0-3-16,-1-1 5 0,-1 0-1 0,1-1-3 15,-4 3 2-15,1-1 2 0,-1-3-2 0,1 3 3 16,-4 2-4-16,4-2 1 0,-4 1-2 0,1 1 6 15,0 0-4-15,-3-1-3 0,0 0-1 0,-3-1-5 16,3 5 4-16,-3-6-5 0,-2 3 3 0,0 0-3 16,-1 0-4-16,1 1 3 0,-3-2-2 0,0 4 1 15,-3-2 1-15,4 4-2 0,-1-2 1 0,-2 0 9 0,3 2-5 16,1-2 4-16,1 1 0 0,0 0 3 0,-1 3-7 16,-1-1 1-16,6-1 1 0,-3 1-4 0,3 1 5 15,-2 1 2-15,0-3-5 0,2 2 10 0,0-1-11 16,1-3 12-16,-1 5-6 0,1-5 1 0,0 5 2 15,0-5-3-15,5 5-2 0,-4-4-1 0,4 1 0 16,-5-2 2-16,11 2 8 0,-4-2-5 0,-1 0-2 16,2 0 2-16,0 0-5 0,2-2 2 0,-2 1-2 0,1-1 4 15,0-2 3-15,-2 1 1 0,2-1-3 16,-2 0 0-16,-1 0-6 0,0-1 4 0,-2-1 0 0,1 0 2 16,-1-1-2-16,0 1-8 0,-3 0 10 0,2-1 4 15,-3 1-10-15,1 1 2 0,-2-2 1 0,-2 3-6 16,2-2 4-16,-5 2 2 0,0-1-6 0,1 0 0 15,-3 4-9-15,1-1 0 0,-2 0 4 0,1 2 2 16,1 0-7-16,-3 2 3 0,3 0 0 0,1 1-3 16,-3-1 0-16,2 3 4 0,2 0-2 0,-1 1-3 15,1-2 4-15,-3 4-2 0,3 0 11 0,2 1-8 0,0-1-1 16,0 2 0-16,2-2 5 0,-1-2 3 0,1 1-4 16,2-3-2-16,2 3-2 0,-3 1 0 0,4-2-2 15,-3 1 0-15,3-4-1 0,-1 1 18 0,2-1-15 16,0 1 4-16,-1-2-6 0,1-1 7 0,1 0-8 15,-1 1 2-15,-5-2 4 0,13-3 2 0,-5 2-7 16,-3-4 4-16,1 2 0 0,-2 0-8 0,0-2 10 16,1-2-9-16,-1 1 2 0,0 1 4 0,-2-2 6 0,-1 3-12 15,1-2 9-15,-2 0-2 0,-2-2-2 0,1 3-3 16,-3-2-6-16,0 1 1 0,-1 3 3 0,-2-2 1 16,2 2-11-16,-3 1 3 0,1 2-2 0,-1 1 13 15,0 1-7-15,-1 3-6 0,0-1 3 0,-1 1-1 16,2 1-5-16,-1 1 3 0,3-2 3 0,0 2 6 15,2-1-6-15,1-2 4 0,-1 4 3 0,2 2-1 16,2-4 0-16,0 1 3 0,0-3-14 0,1 3 11 0,0-1 2 16,2-1 1-16,-2-1-3 0,4 1 2 15,-1 0 3-15,4-3-4 0,-2 3 5 0,2-3-4 0,-2 1 8 16,3-2-1-16,-1 0-1 0,1-1 4 0,-2-1-1 16,5 1-6-16,-2-2 5 0,0-2-5 0,2 1-2 15,-5-4 6-15,1 1-6 0,-3 1 5 0,4 0 2 16,-4 0-5-16,-1-2-1 0,0 1-1 0,-4-2 1 15,4 3 9-15,-4 0-6 0,-3-4-6 0,2 3 3 16,-3 2 6-16,-1-2-5 0,1 2-3 0,-5-1-10 0,2-1 1 16,-2 2-3-16,0 3-2 0,-3 0 4 0,1 0-9 15,3 1 11-15,-1 0-3 0,3 1 3 0,-1 0-7 16,2 0 4-16,5-1 1 0,-6 7 1 0,1-3 6 16,4 2-6-16,-1-1 1 0,2 2 5 0,2 2-2 15,-1 0 0-15,0-2 6 0,5 3 2 0,-1-3 1 16,1 4 3-16,0-3 2 0,0 0-2 0,3-2 6 15,-1-3 6-15,-2 1-4 0,3 0 8 0,1-2-5 0,1 0 4 16,-1-2-1-16,-2 0 0 0,-1-2 0 16,1-1-3-16,-2 0 1 0,2-1-5 0,-3 0-3 0,0 0 5 15,-1-1-9-15,0-1 1 0,0 0 7 0,-3 0-9 16,2 0 4-16,-6 0-8 0,3-2-12 0,-1 3-4 16,-3 0-3-16,0-1-9 0,-1 0-2 0,-1 1 7 15,-2 2-9-15,-1-2 6 0,3 1-1 0,-1 1 1 16,-2 0 4-16,4 2 0 0,-3-1 7 0,2 1-4 15,1-2 9-15,5 3-7 0,-9-3 4 0,9 3-2 16,0 0 4-16,-9 2 7 0,9-2-7 0,-4 4-2 0,4-4 5 16,-2 7-6-16,0-2 9 0,4-2-2 0,-2 3 2 15,0-2-8-15,1 1 19 0,-1-5-16 0,1 7 8 16,-1-4-7-16,0-3 4 0,3 3 4 0,-3-3-7 16,2 2-10-16,-2-2-18 0,0 0-12 0,0 0-12 15,0 0-19-15,8-1-29 0,-8 1-30 0,0 0-33 16,0 0-42-16,4-5-46 0,-4 5-52 0,2-4-193 15,-2 4-545-15,0 0 241 0</inkml:trace>
  <inkml:trace contextRef="#ctx0" brushRef="#br0" timeOffset="56455.73">14606 8858 168 0,'0'0'244'0,"0"0"-4"16,0 0-5-16,0 0-7 0,0 0-6 0,0 0-6 16,0 0-7-16,0 0-6 0,0 0-13 0,-9 7-5 0,6-3-13 15,1-2-12-15,-2-1-11 0,-1 4-13 0,-1 0-3 16,-1 1-5-16,-2-1-14 0,3 1-10 16,-3 1-4-16,0 0-14 0,0-2-5 0,-1 4 10 0,-2-2-18 15,3 1 4-15,-4 0-12 0,3 4-3 0,-1-6 0 16,-3 6-6-16,-1 0-3 0,0-3-6 0,1 3-1 15,-6 4 0-15,-3-2 1 0,-4 3-10 0,1 0-2 16,2 3-8-16,-3 1 1 0,-1-3 11 0,0-1 6 16,0 2-5-16,-4 2-6 0,0-4-1 0,-9 11 0 15,9-8 1-15,-11 7-4 0,-1-2 4 0,12-3-5 0,-11 4-8 16,-2-1-2-16,2 3 4 0,-1-3-7 0,2 5 7 16,1-4-8-16,-4 2 4 0,-1-1-2 0,-1 1 9 15,2 2-7-15,-2 2 1 0,3-5 0 0,1-1 4 16,2 2 12-16,2 1-2 0,-2-2 6 0,10-6 0 15,-1 1-3-15,0 0-3 0,-7 6-6 0,8-6 1 16,0-3-4-16,2 1 1 0,-2 3 1 0,3-4-5 16,1-2-2-16,-1 0 0 0,4 0 0 0,1 1-5 0,0-2 1 15,5-5-4-15,1 1 0 0,2 0-5 16,-2 1 4-16,2-2-3 0,2 1 1 0,-2-3-6 0,2 2 5 16,1-1-5-16,0 1 2 0,2-4-2 0,-3 3 4 15,-3 0-5-15,7-1 2 0,-2-1 0 0,1 2-2 16,-3 0 0-16,3-1 3 0,2 0-3 0,-2 3 3 15,-3-2-6-15,4-2 3 0,4 0-5 0,-4 1 6 16,0-2-6-16,0 1 3 0,3-1-1 0,-1 0 1 16,1-2 3-16,0 1-3 0,1-2-2 0,-1 0-3 15,1 1 7-15,-1 1-1 0,2-4-3 0,2 1 0 0,-1-1 0 16,0 1 3-16,3-3 1 0,-6 5-1 0,3-2 0 16,3-3-3-16,-2 2 3 0,2-2 0 0,-3 3-3 15,3-3 2-15,0 0-2 0,-5 1 6 0,5-1-6 16,0 0 4-16,0 0-2 0,0 0 0 0,0 0-2 15,0 0 1-15,0 0-4 0,0 0 2 0,0 0 0 16,0 0-5-16,0 0 1 0,0 0-2 0,0 0-2 16,0 0 0-16,0 0 2 0,0 0-4 0,0 0-3 0,0 0 1 15,0 0-1-15,0 0-1 0,0 0 1 16,0 0-5-16,0 0 4 0,0 0 0 0,0 0-5 0,0 0 2 16,0 0-2-16,0 0 2 0,0 0-5 0,0 0 0 15,0 0 2-15,0 0-1 0,-5-6 0 0,5 6 0 16,0-6 3-16,0 6-3 0,-1-7 11 0,0 4-9 15,-1-2 2-15,1-1-4 0,-2 0 8 0,2 1-1 16,1-1 7-16,-1 1-4 0,0-1 3 0,-2 1-1 16,2 0 3-16,-2 2-2 0,1-2 1 0,-3 3 3 15,2 0 3-15,-2-1 2 0,1 0-4 0,-2 2 0 0,6 1 0 16,-13-1 0-16,4 1 0 0,4 0 0 0,-3 1-3 16,-1-1 1-16,3 3 3 0,-2-2 2 0,0 2-2 15,-2-1-1-15,1 1 12 0,4 1-10 0,-3 1 3 16,1 1-2-16,-1 0-2 0,3 0-3 0,0-1 4 15,1-1-3-15,-1 5-4 0,-1 0 14 0,3-2-6 16,-1 1 9-16,0 1-8 0,2-3 3 0,1 2-6 0,1-2 2 16,-2 0 4-16,2 0-1 0,2 1 0 0,-1-2 3 15,0 0-4-15,0-1 3 0,1-1-5 16,0 0 0-16,3-1 2 0,-1 2 3 0,1-1-1 0,0-2-4 16,1 0 5-16,1-1 0 0,-7 0-3 0,15-1-2 15,-7 0 2-15,-1-2 1 0,-1 1-2 0,4-2-2 16,-2 1 13-16,-3-2-10 0,0 3 2 0,-1-1 2 15,2-2-3-15,-2 0-2 0,0 2-7 0,1-1 9 16,-5 1 0-16,3-5 1 0,-3 4-2 0,1 0-2 16,-1-4 6-16,0 8-3 0,-4-7-3 0,4 1 8 0,-4 3-12 15,3-2 16-15,-3 2-10 0,0-1 3 0,-2 0-5 16,2 2 1-16,-4-1 10 0,3 1-14 0,0 0 1 16,5 2-2-16,-12 0 0 0,5 2 5 0,1-2 1 15,0 2-4-15,0 0 3 0,1 0 0 0,1 1-2 16,0 1 2-16,2-2-3 0,-1 2 1 0,1 1 2 15,0 2 8-15,1-2-7 0,0 1-2 0,1 2-5 16,1-3 8-16,-1 1-2 0,1-1-3 0,2-2 1 0,0 4 5 16,-1-4-2-16,3 0 3 0,-1 1 3 0,1-3-5 15,3 0 2-15,-2 1 0 0,-2 1-1 0,3-3-2 16,-7 0 7-16,12-2 1 0,-4 1 9 0,-3-2-10 16,0 0 4-16,0 0 1 0,3-1-1 0,-3-2-4 15,0 3 0-15,-1-2 4 0,1-3-1 0,-1 1-3 16,0 0 2-16,-2 0-2 0,1 1 1 0,-2-2-4 15,-1 1-5-15,0 0 12 0,-1 1-10 0,1-1 14 16,-3 1-4-16,1 1-7 0,-6 0-3 0,4 1-1 16,-1 1-5-16,-1 2-2 0,-1 0 3 0,0 1-2 0,-1 0-6 15,-1 2-4-15,0 1 6 0,-2 1 2 0,4 1-2 16,-1-1-6-16,1 1 6 0,3-1-4 0,-4 3 6 16,5 0 0-16,-3-1 0 0,4-1 6 0,2 1-5 15,-1 1 3-15,1-2 3 0,1 3-4 0,0-3 7 0,3 1-7 16,0 0-1-16,1-1 3 0,1-3-1 15,3 1 8-15,0 1-1 0,2-2 1 0,1-2 0 16,-2 2 4-16,2-4-2 0,-2 1 0 0,3 0 9 0,-4-3 0 16,1 1-6-16,-2 2-5 0,-3-3 6 0,4-1-4 15,-2-1-1-15,0 2 5 0,-3-3-5 0,1 2 2 16,-1 1-3-16,0-2 4 0,-2 1-6 0,-1 0 2 16,1 0 1-16,-2 1-5 0,-2-1-4 0,2 5 0 15,-3-6-8-15,0 2-4 0,-1 2-2 0,-1-1-6 16,-1 1-12-16,0 1 3 0,-1-1-3 0,-2 2 2 0,0 2 4 15,0-1 7-15,0 1-2 0,0 1 4 16,-1 2-3-16,1-2 12 0,4 1 1 0,-2-2-1 16,2 2-1-16,1-1 11 0,1 0-2 0,1 0-12 0,1 1 9 15,-3 4-7-15,4-6 8 0,4 2 8 0,-4 1-4 16,1 3 0-16,3-4 0 0,0 0 0 0,0 3 6 16,1-4-9-16,-1 1 4 0,1 0 0 0,0 1 6 15,0-4 5-15,-1 1-11 0,1 1 4 0,-1-2 3 16,1 1-5-16,-1-1 5 0,-4-1 2 0,10 2-2 15,-10-2 2-15,8 0 5 0,-8 0 3 0,5-6-9 16,-1 3-6-16,-2 0 3 0,0-1 8 0,-1 0 0 0,3 0-7 16,-3 1-2-16,-1-2 5 0,1-1-6 0,-2 2-1 15,0 0-9-15,-3-1 4 0,1 0-1 0,1 2-6 16,-2 0-7-16,0 0 5 0,-2 0-3 0,-1 2 2 16,7 1-4-16,-14-1-1 0,9 1 1 0,0 2 2 15,0-1 7-15,1 4-5 0,-2-4 1 0,2 3 0 16,-3-1 8-16,6 0-4 0,-3 2 2 0,3 0 0 15,-3 1-2-15,4 1 6 0,-2-3 4 0,2 0-9 0,2 4 8 16,-2-3-3-16,4-1-6 0,0 1 10 16,-2 0 7-16,1 0-12 0,2-2 7 0,-1 1 2 0,2-2-6 15,1 0 6-15,-1 0-2 0,2-1 6 0,-3-1 9 16,5-1-7-16,-1 1 1 0,-2-3 4 0,4 2 3 16,-2-2-3-16,-3 0-1 0,1 1 4 0,2-2-5 15,-4 0-2-15,2-1-2 0,-3-1-1 0,1 2 4 0,-2-2-1 16,1 1-7-16,-3 1 7 0,0-1-6 15,-1 0 2-15,0 5-2 0,-5-8-2 0,1 4-3 16,1-1 0-16,-1 1-15 0,-4 3-9 0,2-3 3 0,-3 3-5 16,-2-2-3-16,2 1-1 0,-3 7 12 0,3-4-3 15,-3 1 14-15,2 2-14 0,4 0 5 0,-3 4-3 16,2-1 2-16,1-1-2 0,2-1 16 0,-1 4-9 16,1 0 11-16,0-2-10 0,3 1 9 0,1-1-5 15,0 3-3-15,0-3 7 0,1 1 1 0,3 0-2 16,0-2 9-16,1-2 0 0,0 4 1 0,7-4 3 15,-6-1-4-15,3-1-3 0,1 0-2 0,3 2 3 16,-3-1 11-16,2-3-2 0,-2-1 3 0,0-1 1 0,3 1 8 16,-4-2-5-16,-3 2-2 0,2-2-12 0,-3 0 17 15,2 2-3-15,-2-1-2 0,1 0 1 0,-3-1-5 16,2 0 2-16,-2 1 3 0,-3 2 12 0,3-6-16 16,-4 3 4-16,1 3-5 0,-3-10 0 0,3 4-7 15,-6 2 6-15,1-1-4 0,0 1-12 0,-2-2-5 16,-2 0-3-16,-1 1-2 0,2 3-6 0,1 0 2 15,-3-2 5-15,3 3-7 0,1-2 12 0,-1 3-2 16,1-1 6-16,0 0-7 0,6 1-6 0,-8 0 8 0,8 0 3 16,-6 3-2-16,6-3-6 0,-4 3 11 0,1 1-6 15,3 0 2-15,0 1 1 0,0 0 1 16,4-1-2-16,-1 2 3 0,-2 0 1 0,3-2 6 0,-3 0-5 16,4 0 0-16,-1 0 3 0,1 0-2 0,0-1 9 15,0 0-8-15,-2 0 4 0,2-2-5 0,-1 2 6 16,2-3-4-16,-6 0 6 0,8 1-3 0,-8-1 4 15,7-4 0-15,-3 1-4 0,-1 0 4 0,-1 0-2 0,1-3-4 16,1 1 1-16,-2 0-6 0,-1 0 11 0,-1 0-7 16,2 0 1-16,-4-1-3 0,0-1-11 15,-3 3 1-15,0-2-7 0,0 4 4 0,0-3 5 0,-3 2-10 16,-1-2 2-16,3 4-2 0,-3-1-1 0,0 1 0 16,0 0 0-16,1 1 3 0,8 0 4 0,-13 2 1 15,7-1 2-15,-2 0-2 0,3 3 0 0,0-3 2 16,1 3 2-16,0-1 0 0,-1 0 1 0,5-3 3 15,-2 6-3-15,-1-3 4 0,3 1 0 0,3 1-5 16,-2-1 10-16,-1-1 5 0,5 0-5 0,-4 1-4 16,6-3 7-16,-2 3 1 0,0-2-3 0,0 1 2 0,3-2-1 15,-3 0 6-15,-5-1-7 0,9 1 8 0,-5-1-1 16,-4 0 1-16,9-2 4 0,-4 1-4 0,-5 1-1 16,7-5 4-16,-2 1-1 0,-1 0-1 0,0 0-5 15,-1-2 3-15,-1 0 1 0,0 1-3 0,0-3-5 16,-2 3-5-16,0 0 2 0,-4-2-1 0,2 3-3 15,-2-1 0-15,0 2-6 0,-4 0-4 0,3 3 2 16,5 0-6-16,-19 3 4 0,9 0-8 0,-3 2 4 0,3-1 1 16,2 3 0-16,-3-1 0 0,3-2 4 15,3 2-6-15,-2-2-17 0,6 1-19 0,-3-1-33 0,3 1-39 16,2-1-58-16,-1-4-59 0,5 5-318 0,3-4-607 16,0 2 269-16</inkml:trace>
  <inkml:trace contextRef="#ctx0" brushRef="#br0" timeOffset="57947.4">11862 10754 15 0,'-6'-6'258'16,"-1"4"-16"-16,-2-5-17 0,4 1-19 0,-4 3-15 15,-1-1-2-15,0-3-9 0,1 1-19 0,-4 3-13 16,2 0-1-16,-1 0-11 0,-2 0-7 0,2 1-13 16,1 0-2-16,-2 1-9 0,4 2-9 0,0-2-9 15,-1 1-4-15,2 1-10 0,3 3 3 0,-3-3-4 16,2 1-8-16,2 1-6 0,1 0-5 0,0 2 3 15,3 4-6-15,-3-3-6 0,3 2-3 0,0 2-4 0,6 2-6 16,0 3 2-16,4-1 0 0,3 7-3 0,6-2-2 16,-1 1-3-16,5 0-6 0,-3 2 0 0,0-5-1 15,5 3 0-15,1 1-5 0,-3-1 3 0,0-1-2 16,-3 0-17-16,3 2 1 0,-10-7 8 0,1-1 14 0,-1-1 14 16,-1 2 11-16,-1 1 8 0,-6-4 8 15,0 5 2-15,-5 2 15 0,0-3-7 0,-2 1 8 16,-4 1-2-16,-1-1-5 0,-7 8-7 0,2-7-7 0,-7 1-6 15,5-6-4-15,-8 5-11 0,5-9-21 16,-9 2-18-16,7-5-21 0,6-4-21 0,-6-2-24 0,-1-4-28 16,4-5-18-16,2 0-20 0,-2-2-22 0,2-9-28 15,4 3-22-15,0-6-35 0,6 5-23 0,4-7-23 16,-4 10-190-16,4-1-517 0,0 2 229 0</inkml:trace>
  <inkml:trace contextRef="#ctx0" brushRef="#br0" timeOffset="58452.08">12111 11007 55 0,'0'0'258'0,"0"0"-11"0,0 0-6 0,-14 7-15 16,11-6-15-16,2 3-15 0,-5-1-13 15,2 3-14-15,2-2-5 0,-2 3-20 0,1 0-6 0,-1-3-2 16,-1 7-1-16,1-1-8 0,-1 0-1 0,1 0-9 16,3 0 3-16,1 1-3 0,-2 0-3 0,2-1-12 15,-2 0-2-15,4 1-8 0,0-1-2 0,-1-1-7 16,2-2-9-16,3 2-5 0,-2 0-9 0,1-3-2 16,-1 4-6-16,5-6-1 0,-3 3-10 0,3-4-2 15,3-2-4-15,2-1-3 0,-1-1-8 0,1-2 6 16,1-3-14-16,-2 3 3 0,6-5-12 0,-5-2-9 0,-4-1-17 15,2-1-14-15,-2-1-16 0,-2-3-16 16,-3 6-14-16,-3-1-9 0,-2 0-24 0,-1-1-23 16,-5 1-14-16,-6-2-17 0,-1 1-14 0,-1 3-7 0,-5 0-18 15,-1 3 5-15,-1 1 5 0,2 4 1 0,0-2-4 16,1 2-143-16,2 1-368 0,5 0 163 0</inkml:trace>
  <inkml:trace contextRef="#ctx0" brushRef="#br0" timeOffset="59120.88">12474 10803 111 0,'-2'2'245'16,"2"-2"-19"-16,-6 5-25 0,5-3-14 0,0 1-17 15,-2 1-11-15,2 2-7 0,2-2-10 0,-2 3-3 16,1 0-3-16,-1 3-7 0,3-1-2 0,-1 3-4 15,-1-5 0-15,3 6 0 0,-2-2-4 0,3 0-6 0,-2 2-6 16,1-1 4-16,0 5-1 0,0 0-6 0,2 1-4 16,-2-1-6-16,1 1 15 0,-1-4-5 0,-2-1 0 15,0-2-1-15,3 3-8 0,-4-3 2 0,4 0-11 16,-4 1-4-16,3-3-3 0,-1-1-12 0,-2-2-5 16,2-1-7-16,0 0-3 0,-1 1-7 0,3-4-1 15,-3 1-9-15,-1-3-3 0,2 4-3 0,-2-4-5 16,3 2 0-16,-3-2-10 0,0 0-5 0,0 0-3 0,0 0-4 15,3-10-10-15,-3 5-12 0,0-5-3 0,-3 2-5 16,-2 0-12-16,0-3-1 0,4-2-6 0,-7 3-2 16,1-6 4-16,-2 1-3 0,-1-2 3 0,-1-2 0 15,1-4 4-15,-3-1 4 0,4 2 2 0,3 3 3 16,0-7 7-16,3 8-10 0,3-3 10 0,1 3 6 16,3 0 1-16,0-1-5 0,4 4 12 0,-2-3 1 0,3 0 1 15,1 3-2-15,3 2 2 0,0 1 1 16,-7 1-1-16,3 6 8 0,1-2-5 0,-1 3 0 0,1 0-5 15,-2 4 7-15,5-5-2 0,-3 5 4 0,-5-1-13 16,7 7 13-16,-6-6-1 0,2 2-1 16,0 3-1-16,-3 6 2 0,1-2 6 0,-5 7-1 0,-1 0-1 15,-5 0 7-15,0 2 5 0,-4 0 3 0,0-2-9 16,-1 0 5-16,-3-2 3 0,3-1-2 0,-3 0-5 16,4-6-11-16,-5 7-16 0,5-10-16 0,0 4-33 15,3-4-33-15,-1-1-39 0,2-2-46 0,5-1-52 0,0 0-70 16,0 0-167-16,0 0-514 0,-2-8 228 15</inkml:trace>
  <inkml:trace contextRef="#ctx0" brushRef="#br0" timeOffset="59588.33">12860 10871 242 0,'0'0'254'0,"-4"-4"-7"15,4 4-15-15,-5-3-12 0,1 0-16 0,0 2-12 0,1-4-10 16,-3 4-15-16,0 0-10 0,6 1-12 0,-15-2-9 15,7 1-17-15,-2 4-12 0,-3-1-11 0,3 3-10 16,-3 0-9-16,4 2-5 0,-4 0-23 0,3-1 12 16,1 3-9-16,0-2-6 0,-5 4-4 0,5-2-3 15,3-2-3-15,1-1-8 0,1 1 0 0,3-1-4 16,1 0 0-16,0-1-2 0,1 4-5 0,4-6-5 0,0 1-5 16,2-2-6-16,3 2-6 0,4 1-6 0,-3-3-6 15,3 0-2-15,3 0-32 0,2-1-6 0,-6 0-1 16,1 0 6-16,-1 1 1 0,-3 1 5 0,1-1 4 15,-4 1 6-15,-2 0 11 0,-1 2 16 0,0 0 11 16,-4 0 8-16,0 2 10 0,-3-3 8 0,-1 7 1 16,-1-4-1-16,-3 0-1 0,-3 1 0 0,2-1-2 15,0 0-1-15,-2-1-8 0,-1-2-18 0,3 0-25 16,-1-2-28-16,2-1-33 0,3-1-42 0,5 0-52 16,-9-6-40-16,5 4-191 0,4-3-446 0,0 0 197 0</inkml:trace>
  <inkml:trace contextRef="#ctx0" brushRef="#br0" timeOffset="62114.95">14677 8826 6 0,'0'0'171'16,"0"0"-19"-16,-3 5-6 0,6-1-6 0,-3-4-7 0,0 9-3 16,2-4-5-16,-2 0-2 0,2-1-6 15,-2 3 1-15,4-1-4 0,-4-1-1 0,1 1 2 0,3 4-7 16,0-5-6-16,-3 2-2 0,3-1 10 0,0 1-9 16,2 2 0-16,-1-1 1 0,-1 1-2 0,1 1-3 15,3 2-3-15,1 3 1 0,-1 2-5 0,1-3-3 16,-3 1-1-16,3 1-5 0,0 0 2 0,0 2-4 0,0-1-5 15,-2 3-3-15,2-3 4 0,0 6-10 0,3 0 0 16,-4-6 2-16,1 1-2 0,-1 0 4 0,0-1 5 16,0 1 2-16,-1-1-6 0,6 5 1 0,-3 0 5 15,-1-5 0-15,4 7 0 0,-4-7-9 0,0 1 4 16,1 0-9-16,3 2-2 0,1 4 2 0,-1 0-2 16,0-3-7-16,2 2 0 0,2-3 0 0,-1 1-3 15,3 0 0-15,-3 1-1 0,2 0-1 0,-2-1-6 16,6 0 6-16,-2 3 0 0,2-5-5 0,-1 4-2 15,-1 1 11-15,-1-3-8 0,-1 4-3 0,-1-4-3 16,-1 0-4-16,1 3-1 0,0-1 1 0,-2 1-3 0,0-1-3 16,-2-3 4-16,1-4-2 0,-1 1 0 0,0 0 1 15,-1 4-5-15,-3-5 1 0,5 1 0 0,-2-2 2 16,-1 1-3-16,-2-2-4 0,-1 1 3 0,0-1 0 16,-1-2-7-16,-2-4 1 0,1 2 6 0,0 1-5 15,0-1 1-15,1-2 0 0,-4-1 2 0,0 1-1 16,2-5 0-16,-3 2-1 0,0-1-2 0,-2-2 3 0,4 3 1 15,-4-5 2-15,1 4 5 0,-1-4-9 0,2 1 3 16,-2-1 1-16,0 0-1 0,0 0-4 0,0 0-3 16,0 0 0-16,0 0 1 0,0 0-3 0,0 0-1 15,0 0-5-15,0 0 1 0,0 0 0 0,0 0-3 16,0 0 3-16,0 0-5 0,0 0 2 0,0 0-2 16,0 0 0-16,0 0-1 0,0 0-2 0,0 0 4 15,-7 4-3-15,7-4-1 0,0 0-2 0,0 0 3 0,0 0 0 16,-4 1-2-16,4-1 0 0,0 0 1 15,0 0 2-15,0 0-4 0,0 0 5 0,-14-3-4 0,14 3 1 16,0 0-2-16,0 0 0 0,0 0-2 0,0 0 2 16,0 0 0-16,0 0-3 0,0 0 5 0,-5 2-3 15,5-2 1-15,0 0 0 0,0 5 1 0,0-5-4 16,0 4 2-16,0-4 0 0,1 7 0 0,-1-7-2 16,3 4 2-16,-2 0-1 0,2 0 5 0,-3-4-3 15,2 4 1-15,-2-4-4 0,1 4 4 0,2-2-1 16,-3-2 2-16,0 0-2 0,0 4-1 0,0-4 1 0,0 0 1 15,0 0-1-15,0 4-1 0,0-4 1 0,0 0 0 16,0 0 4-16,0 0-2 0,0 0-3 0,0 0 0 16,0 0 0-16,0 0 2 0,0 0-2 0,0 0 0 15,0 0 0-15,0 0 4 0,0 0-5 0,0 0 3 16,0 0-2-16,0 0 0 0,0 0 2 0,0 0-2 16,0 0 0-16,0 0-1 0,0 0 4 0,0 0 0 15,0 0-3-15,0 0 1 0,0 0 0 0,0 0 0 16,0 0 1-16,0 0-1 0,0 0 0 0,0 0-1 15,0 0 0-15,0 0-3 0,0 0-4 0,-6-12 1 0,3 9-4 16,-1 0 0-16,3 0 0 0,-5-3 2 0,2 1-2 16,3 1-2-16,-1 0 5 0,-2 0-1 0,1-2 2 15,1 3-3-15,-3 1 2 0,3-3 2 0,2 5-1 16,-5-6 2-16,2 3 2 0,3 3 0 0,-4-4-1 16,0 3 0-16,0-4 3 0,2 3-4 0,2 2-1 15,-6-3 0-15,6 3 1 0,-9 0 1 0,9 0 0 16,-7 0 0-16,7 0-1 0,-6 3-3 0,1-2 1 0,5-1 1 15,-8 4 0-15,6-1 2 0,-2-1-1 0,1 1 1 16,1 1 2-16,-1 0-4 0,-1 1 6 0,4-1-4 16,-1 3 3-16,1 0-1 0,-1 0 1 0,-1-1 1 15,2 0 3-15,3 1-4 0,-3 0 1 0,1-1-2 16,2 1 0-16,-1-1 1 0,5 3-2 0,-3-4 1 16,3 2 2-16,-1-3-2 0,2 2 1 0,0-1 4 15,0-2-1-15,3-1-2 0,-2 0 0 0,4 1 0 0,-2-3-1 16,2 0 0-16,-2-1-2 0,1-1 4 15,1 0 0-15,1-2 0 0,-4 2-3 0,0-3 3 0,2 0-4 16,-3 2 2-16,-4-2 0 0,3 0 0 0,-3 0 2 16,-3-1-3-16,1 0 4 0,-2 2 0 0,-1-2-1 15,-4-4-4-15,-1 2-2 0,-1 2 1 0,-3-2-4 16,0 0-1-16,-3-2-3 0,-3 2 3 0,2 2-2 16,1 2 1-16,-4 0-4 0,2 2 1 0,4 2 0 15,-2-2-2-15,0 2 3 0,4 0-4 0,-1 2 3 16,0-2 3-16,3 2 2 0,-2 1-2 0,1 0 2 0,4 1 0 15,-2 3 5-15,1-3-4 0,0 1 0 16,4 2 4-16,0-2 0 0,-1 6 2 0,2-6-1 16,-1 2 3-16,5-1 0 0,-2-1 3 0,5 2 1 0,-1-3 3 15,1 1-2-15,-1 0 5 0,3 0-3 0,-1 0 2 16,2-3-4-16,-2-2 2 0,1 1 0 0,0-1 3 16,1-1-3-16,1-1 1 0,-3-1-1 0,1 0-2 15,-1-2 2-15,-1-2-1 0,2-2-1 0,-5 0-1 0,3-1 0 16,-4 1-2-16,1-2-1 0,-1 0-4 15,-4-1 0-15,0-1-2 0,-3 3-2 0,-2 0-1 16,1 1-2-16,-5 2 0 0,-1-1 0 0,1 4-1 0,-3 2-1 16,-1 2-1-16,0 2 4 0,-4 1-1 15,-1 2 0-15,2 1 2 0,5-1 1 0,0-1 0 0,3 3 0 16,3-3-1-16,3 2 2 0,0 0-4 0,4-1-2 16,3 1-22-16,0-1-29 0,6-3-47 0,6 0-64 15,3 0-85-15,3-2-96 0,5 0-139 0,-6 0-281 16,1 1-838-16,-2 3 371 0</inkml:trace>
  <inkml:trace contextRef="#ctx0" brushRef="#br0" timeOffset="64934.06">14924 10992 179 0,'-5'2'190'0,"5"-2"-14"0,0 0-11 16,0 0-7-16,0 0-10 0,0 0-7 0,0 0-3 16,-4-8-2-16,4 8 12 0,1-10-5 0,2 2-4 15,-2-2-4-15,4 1-6 0,-5-3-5 0,4 1-5 16,1-1-4-16,0-5-11 0,-1-1-6 0,0 1-11 16,0-2-4-16,2 1-13 0,1-2-6 0,-1-6-7 0,-1 1-1 15,4 1-9-15,-6 5-7 0,2 0-3 16,1 3-6-16,-2 7-2 0,2 0 0 0,1 1-7 0,-6 1-1 15,3 5 1-15,-2-2-7 0,2 4-1 0,-4 0-2 16,9 6 1-16,-5 3 5 0,4 1-10 0,-1 4 3 16,-2 3-4-16,2 0 0 0,1 1 3 0,0 5-3 15,0 1-3-15,-1-6 2 0,-1 0 6 0,0 0-3 16,1 0 8-16,-1-1-5 0,-1-2-1 0,3 2-1 16,-2-2 2-16,-2-3 1 0,0 1-3 0,0-2 0 15,-2 0 1-15,2 0-1 0,-1-5 6 0,-2 2-12 0,3 0 0 16,-4-3-2-16,2-1 1 0,2-1-4 0,0-1-7 15,0-1-9-15,-4-1-16 0,4 4-18 16,-4-4-9-16,0 0-22 0,0 0-22 0,0 0-27 0,-9-14-25 16,5 9-14-16,-2-3-35 0,-2 0-20 0,0 0-11 15,-1-1-131-15,-6 0-397 0,2 1 176 0</inkml:trace>
  <inkml:trace contextRef="#ctx0" brushRef="#br0" timeOffset="65095.63">14904 10924 71 0,'-6'2'177'0,"6"-2"-12"0,0 0-16 16,0 0-13-16,0 0-4 0,0 0-8 0,0 0-4 16,0 0-3-16,18-10-9 0,-5 9-5 0,-3-2-10 15,4 1-9-15,3 0-11 0,2 0-5 0,-1 2-9 16,1-1-29-16,-2 1-23 0,-2-1-38 0,-2-2-37 16,6 2-35-16,-6 1-42 0,-3 1-101 0,0-1-265 15,3-1 119-15</inkml:trace>
  <inkml:trace contextRef="#ctx0" brushRef="#br0" timeOffset="66016.41">15279 10860 118 0,'4'-2'197'0,"-4"2"-15"0,3-4-15 0,-2 0-12 16,-1 4-9-16,6-6-3 0,-3 3-8 0,1 1-9 15,0 0-8-15,-2 0-4 0,-2 2-6 0,5-4 0 16,-5 4-1-16,7-1-1 0,-7 1 3 0,0 0 1 15,11 5 2-15,-8-2-4 0,-1 2-4 0,2 2 5 16,0-1-3-16,-3 3 4 0,3 1-1 0,-4-5-5 0,0 6 4 16,1-4-16-16,2 3 7 0,-3-3-4 0,0 1-2 15,2-1-9-15,-2 0 1 0,-2 2-15 0,2-4-8 16,0 1 0-16,0-3-8 0,0 1-12 0,-3 0 4 16,3-4-5-16,0 6 10 0,0-6-18 0,-1 2-1 15,1-2 2-15,0 0-12 0,0 0 1 0,0 0-1 16,0 0-3-16,0 0-1 0,0 0-7 0,0 0 0 0,0 0-14 15,0 0-2-15,0-15-10 0,0 6-4 16,0 0-9-16,0-1-6 0,4-1-5 0,1 3 19 16,-3-1-11-16,5 1 0 0,-2 2-2 0,-1 0 0 0,1 1 4 15,1 3 0-15,-2-1 1 0,4 2 6 0,0 1 4 16,-2 2 2-16,4 1 2 0,-2 4-3 0,0 1 7 16,-2-2-3-16,3 4 12 0,-4-2 4 0,1 0 6 15,1 3 3-15,0-2 2 0,-3-1 0 0,-1-2 12 16,1 1-7-16,-2-3-4 0,2 0-1 0,-1-1 2 15,-1-2-10-15,-2-1-7 0,5 3-15 0,-5-3-13 16,0 0-17-16,12-6-24 0,-8 1-23 0,-1 1-30 0,3-3-27 16,-1-1-32-16,2-1-12 0,-3 0-12 15,1-1-15-15,0 1 4 0,1-1 2 0,0-2 14 0,-1 2 19 16,0 3 19-16,-1-1 21 0,1 1 30 0,-4 2 19 16,6-1 29-16,-5 2 21 0,3 1 26 0,-2-1 26 15,-3 4 24-15,0 0 17 0,0 0 15 0,0 0 12 16,0 0 7-16,6 7 7 0,-6-3 7 0,4 0 1 15,-4 0 0-15,3-1-10 0,-3 1 2 0,1 2-4 0,2-2-2 16,-2 0-4-16,0-2 3 0,3 2 0 16,2 2-1-16,-2-1 4 0,-1-2 6 0,1 2-6 0,1-1 7 15,0-1-8-15,0 1-4 0,1 0 1 0,-1 1-5 16,2 0-5-16,-3-1-7 0,1-1-6 0,-3 1-9 16,3-2-4-16,-1 2-4 0,-1-3-6 0,-3-1-1 15,5 2-13-15,-5-2 3 0,0 0-9 0,9-7-1 16,-5 4-16-16,-2-1 3 0,2-1-10 0,-1-1-8 15,0 0-2-15,1-1-6 0,0-3 2 0,-3 3 1 16,3-2-1-16,0 2 3 0,-1-2 0 0,-2 4 3 0,5-1 7 16,-6 3 2-16,1-1-5 0,2-1 5 0,-2 3 2 15,-1 2 5-15,2-5-1 0,0 2 6 0,-2 3 0 16,0 0 0-16,0 0 5 0,0 0-5 0,0 0 5 16,0 0-6-16,4 10 9 0,-4 2-5 0,1-1-4 15,3 2 4-15,-2 6-3 0,0 3 1 0,4 6 0 16,-1 0-3-16,-1 3 2 0,0 1-5 0,0 2 4 15,0 0 4-15,-3-1-2 0,2-1 7 0,-6 1 0 0,3-2 13 16,-4-3 0-16,3-3 5 0,-3-8-4 16,0 0 8-16,-1-2 2 0,-5-2-6 0,1 1 5 15,-3-2 1-15,1-6-6 0,-2 0-6 0,-6-2-6 0,-1-4 3 16,-3 1-11-16,-4-2-1 0,0-2-9 0,0-5-13 16,0-1 0-16,8 4 7 0,1-1-10 0,3-2-14 15,-2-1-5-15,6 2-15 0,1-2-6 0,1 1-22 16,4-2-17-16,2 1-20 0,3-2-26 0,1 0-35 15,4-4-42-15,9-7-60 0,-3 4-219 0,8-2-535 16,5-1 236-16</inkml:trace>
  <inkml:trace contextRef="#ctx0" brushRef="#br0" timeOffset="66967.98">15991 10753 7 0,'0'0'194'0,"0"0"-10"0,0 0-9 15,0 0-11-15,0 0-5 0,0 0-7 0,0 0-7 16,0 0 2-16,0 0 3 0,0 0-2 0,18 9-1 0,-14-3-5 16,-2-1 0-16,6 3 1 0,-4 3-11 15,6 2-1-15,-6 0-2 0,-3-2 0 0,3 4-1 0,-1-3-6 16,-2-1-2-16,3 1 2 0,-4 1-10 0,1-4-5 16,-1-2 1-16,0 1-9 0,0-3-4 0,0 0-17 15,3-2 3-15,-3-3-12 0,0 4-6 0,0-4-5 16,0 0-10-16,0 0-2 0,0 0-2 0,0 0-6 0,0-14-7 15,0 5-12-15,0-3-10 0,1 0-15 0,3 1-12 16,-2-4-7-16,2 1-10 0,4-3-10 0,-3 2-2 16,-1 3-6-16,3-4-9 0,0 2-10 0,0 3-8 15,1 1-6-15,1 2-3 0,-1-2-17 0,1 6-4 16,0 3-20-16,2 1-16 0,-1 1-26 0,2 1-16 16,1 2-23-16,-2 3-229 0,1-1-475 0,-1 1 210 15</inkml:trace>
  <inkml:trace contextRef="#ctx0" brushRef="#br0" timeOffset="67350.37">16433 10838 163 0,'0'0'214'0,"0"4"-16"16,0-4-14-16,0 0-11 0,0 0-14 0,0 0-6 15,0 0-7-15,0 0-7 0,0 0-3 0,0 0-9 16,0 0-11-16,0 0-6 0,0 0-10 0,12-6-6 0,-11 3-9 15,3-1-12-15,-3 0-6 0,3-1-10 16,-1 0-1-16,3 0-12 0,-5 0-5 0,3 0-6 0,-3-2-7 16,3 0-4-16,-4 1-5 0,3 0-7 0,-3 0-12 15,0-1-4-15,-3 0 2 0,2 2-1 0,-3 2-2 16,0-4 1-16,-2 3 0 0,-2 0 4 0,2 2-4 16,-2 2 5-16,-5 0 10 0,3 3 7 0,1 2 8 15,-2 2 2-15,2 0 2 0,-2 2 14 0,4 2 8 16,2-1 6-16,-3 5 1 0,4-1 5 0,0-1 3 15,3 2 8-15,1-2 4 0,1 0 1 0,1 1 5 0,3 1-3 16,-4-3 5-16,4-1-1 0,0 1-8 0,3-3-1 16,2 1-12-16,-3-3-5 0,2 0-7 0,2-1 1 15,3-3-4-15,-2 0-23 0,-1-5-17 0,1 0-22 16,0-3-31-16,1-1-45 0,1-3-36 0,-1-4-46 16,1 1-46-16,-2-4-39 0,-3 2-281 0,2 0-583 15,-3-2 259-15</inkml:trace>
  <inkml:trace contextRef="#ctx0" brushRef="#br0" timeOffset="67610.41">16690 10573 73 0,'0'-4'229'0,"0"4"-11"0,3-4-10 0,-3 4-12 16,0 0-3-16,0 0-1 0,0 0-4 0,6 11 0 0,-6-7 0 15,0 4-3-15,3 4-9 0,-3-1-6 16,1 3-9-16,-2 4-4 0,1 1-3 0,0 6-6 15,0 0-4-15,1-6-4 0,-2 6-8 0,1 2-11 0,0-8-5 16,1-1-9-16,-1 1-17 0,0-2-4 0,5 2-14 16,-2-3-2-16,-3-3-3 0,1-2-19 0,0 0-5 15,-1-3-22-15,4-1-18 0,-4-1-19 0,5-1-22 16,-2-2-25-16,-2 0-21 0,4-3-28 0,-5 0-24 16,0 0-23-16,13-7-26 0,-7-1-21 0,2 0-15 15,-2-1-32-15,2-1-18 0,-3 2-153 0,2-2-458 0,2-6 202 16</inkml:trace>
  <inkml:trace contextRef="#ctx0" brushRef="#br0" timeOffset="67971.52">16882 10785 150 0,'6'-7'76'0,"3"-3"26"0,-5 5-3 0,1-2 17 16,-1 4 5-16,0-3 17 0,-3 2 6 0,-1 2 5 15,0 2 0-15,0 0 0 0,0 0 1 0,0 0-10 16,-9-3-7-16,9 3 0 0,-9 8-2 0,5-5 2 16,-1 4-3-16,0 0-2 0,-2 2 1 0,0-1 5 0,2 3-7 15,-3 0 4-15,2-1-2 0,2 4-2 0,-2 1 2 16,3-3 1-16,-1 0-6 0,4 2-5 0,-3-3-9 15,3-1-9-15,3 2 1 0,-3-2-16 0,4-2-10 16,-1-1-7-16,-1-1-1 0,6 0-8 0,-5-3-7 16,3-2-13-16,4-2-13 0,3-2-19 0,-4 0-20 15,6-7-14-15,1 0-15 0,-2 0-11 0,-2-1-3 0,1-2-4 16,-1 0-6-16,-3-1 1 0,-2-2 1 0,0 5 5 16,-2 1 3-16,-1 0 1 0,0-1 7 0,-3 0 6 15,0 5 6-15,0 0 8 0,-1 1 9 0,2 1 4 16,-2 4 8-16,0 0 4 0,0 0-1 0,0 0 5 15,0 0-3-15,0 0 19 0,-2 21-3 0,4-13-3 16,0 0-11-16,-2 3 15 0,4-1-6 0,-2 0 1 16,2 0-2-16,3-1-3 0,-1 1 2 0,-1-1-3 0,4 0-7 15,-2-1-10-15,-1 0-16 0,0 0-20 16,1-4-30-16,-1 1-28 0,-1 0-19 0,0-2-22 0,2 0-23 16,-2-3-33-16,1 1-21 0,-6-1-230 0,13-2-491 15,-8-2 216-15</inkml:trace>
  <inkml:trace contextRef="#ctx0" brushRef="#br0" timeOffset="68214.64">17246 10667 186 0,'0'-4'239'0,"0"4"-22"16,0-5-15-16,0 5-26 0,0 0-11 16,0 0-13-16,0 0-14 0,0 0 5 0,-4 17-2 0,4-7-3 15,0 1 0-15,-2 3-7 0,-1 2 11 0,2 2-7 16,-3 0-2-16,-1-1-4 0,3 3-7 0,-1-4-3 15,-1 0-5-15,3 3-1 0,-1-2-19 0,0-2-1 16,2 1-3-16,-3 1-15 0,3-6-8 0,0-1-4 16,2 0-11-16,0-4-13 0,-1 0-18 0,1 0-19 15,-1-3-23-15,3 0-43 0,-1 0-25 0,-3-3-27 0,7 0-23 16,-7 0-30-16,8-8-33 0,-3 1-31 0,0 0-25 16,-2-3-155-16,-1 2-448 0,-2-3 198 15</inkml:trace>
  <inkml:trace contextRef="#ctx0" brushRef="#br0" timeOffset="68389.66">17109 10801 2 0,'-10'-1'222'0,"5"1"-2"16,5 0 0-16,-12 1-15 0,9 0-14 0,3-1-11 0,0 0-10 15,-3 3-6-15,3-3-11 0,0 0-8 16,0 0-10-16,26-2-13 0,-12-1-13 0,-1 0-13 0,6-1-9 16,0 0-7-16,3-2-14 0,6 2-33 0,-3-4-32 15,3 3-33-15,-1 0-29 0,-6 1-20 0,-1 3-21 16,-2-1-13-16,-4 2-15 0,-1 0-13 0,2 1-14 15,-3-3-5-15,-3 2-108 0,-3 0-292 0,2 0 129 16</inkml:trace>
  <inkml:trace contextRef="#ctx0" brushRef="#br0" timeOffset="69319.44">17471 10760 270 0,'0'0'10'15,"5"-3"17"-15,-5 3 15 0,8-2 12 0,-8 2 21 0,1-6 11 16,-1 6 13-16,0-2 8 0,0 2 1 0,-1-6 6 16,1 6 0-16,0 0 1 0,0 0 2 0,-5-4 0 15,5 4-1-15,-5-2-6 0,5 2-9 0,0 0-4 16,0 0-5-16,0 0-5 0,0 0-3 0,-7 7-2 15,7-7-3-15,-2 11 3 0,0-6-4 0,1 3 6 16,0-2 3-16,0 1-6 0,-1 3 3 0,2 0 8 16,0-1 3-16,0 3-4 0,-2-1-5 0,2 0 2 0,-3-3 0 15,3 2-6-15,0-1-9 0,-1 1-6 0,1 1-6 16,0-5-6-16,1-1-7 0,-1 2-9 0,1-3-4 16,1 0-11-16,2-2-12 0,-2 1-12 0,2-2-15 15,-4-1-10-15,0 0-12 0,15-6-13 0,-11 4-13 16,3-4-4-16,0 3-12 0,1-4-8 0,2-1 3 15,-1-3-8-15,-4 3 5 0,4-2 6 0,-4 2 0 16,0-1 10-16,2-2 1 0,-6 2 10 0,4 0 6 16,-1-1 8-16,0 1 3 0,-3 5 13 0,-1-1 15 15,1 2 11-15,-1-2 14 0,4 2 7 0,-4 3 9 0,3-4 2 16,-3 4 11-16,0 0-7 0,0 0 9 0,1-3 2 16,-1 3 1-16,0 0 1 0,0 0 3 0,-4 14 5 15,3-7 7-15,-2-3 0 0,3 4 1 0,-2-3 7 16,2 0 8-16,0 2-1 0,0 0-3 0,1 3-11 15,-2-2 8-15,3 2 4 0,2-2-7 0,-1-1-9 16,-1 0-5-16,2-2-3 0,1 3-2 0,0-5-10 16,3 1-2-16,-3-2-3 0,5 0-6 0,-2-2-8 0,0 0-10 15,-1-1-14-15,2-1-8 0,-1-1-14 16,0 0-10-16,-1-5-9 0,-3 4-2 0,1-6-12 0,-1 2-8 16,0-3-2-16,0 0-5 0,-4 0-3 0,-3 2 0 15,1-2 2-15,-2 0 2 0,-1 3 8 0,-2 2 7 16,2-2 5-16,-4 0 6 0,2 3 5 0,-4 0 15 15,6 2 2-15,0-3 5 0,0 6 3 0,1-4 2 0,2 2 3 16,-2-1 1-16,4 3-2 0,-4-6 0 16,4 6-5-16,0 0-4 0,6-4-9 0,-6 4-7 15,11 0-5-15,-1-4 8 0,0 1 3 0,3-1-2 0,-2 1-13 16,2 1-20-16,6 1-10 0,-2-3-11 0,-2 0-12 16,-2 4 12-16,1-2 11 0,-5 1 8 0,0-1 18 15,-3 0 14-15,2 2 19 0,-8 0 23 0,9 0 28 16,-9 0 17-16,5 0 14 0,-5 0 5 0,0 0 6 15,9 0 2-15,-9 0 8 0,0 0 2 0,2 3-7 16,-2-3 5-16,0 0-11 0,0 0-4 0,0 0-3 0,0 0-6 16,0 0-4-16,-8 7-2 0,8-7-1 0,0 0-4 15,-3 4 5-15,3-4 3 0,0 4 3 0,0-4 12 16,3 9 9-16,-3-4 3 0,0-1 5 0,0 6 0 16,-3-4 21-16,3 5-6 0,0-3-5 0,-1 3 6 15,0 0 3-15,-2 0 1 0,-1-2 2 0,4-1-3 16,-1-1-7-16,0-2-4 0,1 2-8 0,-2-2-9 15,1 0-9-15,0 1 1 0,-2-3-14 0,3 1-8 16,0-4-9-16,0 0-19 0,0 0-10 0,0 0-23 0,0 0-19 16,0 0-18-16,7-11-19 0,-5 6-15 0,6-3-6 15,-3-2-12-15,2 3 4 0,-1-4-14 0,-1 2-5 16,0-4 3-16,0 5 8 0,0-2 11 0,1 2 10 16,-2 2 10-16,0 0 6 0,3 4 12 0,-4 0 10 15,0 0 10-15,-3 2 9 0,9 0 9 0,-9 0 13 16,6 6 9-16,-3 0 6 0,1 0-1 0,0-1 1 15,-2 2 5-15,1-1-4 0,-1 2 4 0,3-2-5 0,-2 1-1 16,1-3 2-16,-2 1-4 0,-1-1-2 0,3 1-4 16,-2-3-19-16,2 0-20 0,-2 1-32 0,-2-3-33 15,0 0-44-15,0 0-54 0,10-6-57 0,-6 2-236 16,1-2-535-16,4 0 236 0</inkml:trace>
  <inkml:trace contextRef="#ctx0" brushRef="#br0" timeOffset="69646.06">18151 10639 143 0,'-8'-4'293'16,"3"4"-7"-16,5 0-16 0,-9-4-24 0,2 3-26 15,2 0-21-15,-1 0-21 0,0-1-17 0,6 2-18 16,-13 2-16-16,8 0-12 0,1-1-9 0,0 3-12 16,1-2-9-16,-3 4-8 0,4-2-6 0,-1 2-10 15,0-1-5-15,1 0-8 0,1 3 1 0,0 0-11 16,1 2-2-16,0-3-2 0,4 3 0 0,1-3-5 15,0 4-6-15,0-4 0 0,0 4 6 0,1-4-7 0,1 2-3 16,2 1 4-16,-4-2-5 0,1 1 8 16,-2-1 1-16,2 1 12 0,-2-1 10 0,-3 2 13 15,1-5 19-15,-1 1-4 0,-4 0 1 0,0 1-4 0,-4 0 2 16,2-2 0-16,-4 1-3 0,-1-4-9 0,-4 1-7 16,2-3-15-16,-1 1-3 0,2-2-18 0,1-2-21 15,-3-1-24-15,4-1-24 0,0-4-27 0,-2-1-18 0,3 0-33 16,0-6-19-16,7 5-36 0,2-5-33 0,2-1-10 15,1-1-29-15,2-1-14 0,2 1-178 0,2 0-482 16,-1 0 214-16</inkml:trace>
  <inkml:trace contextRef="#ctx0" brushRef="#br0" timeOffset="70092.39">18157 10502 19 0,'4'-5'130'0,"0"1"1"0,-3 0-9 0,3-1-7 0,1 1 1 15,-1 0-7-15,0 1-7 0,1-1-1 16,-1 1-4-16,-2 2 4 0,-2 1-3 0,7-4 6 0,-3 3 3 15,-4 1 5-15,0 0-1 0,0 0 7 0,10 5 1 16,-9-1-2-16,3 1 2 0,-3 2 5 0,2 2-4 16,-2 3 0-16,-1-1 9 0,0 5 0 0,3 1 5 15,-2-1-8-15,0 4 3 0,2-1 9 0,-2 1 8 16,-1-1-2-16,0-1-1 0,5 2 9 0,-2 1 8 16,-2-5-10-16,2 1-2 0,0 2-1 0,-1-3-6 15,-1-4-8-15,0-1-8 0,-2 0-7 0,3-1-12 0,1 0-6 16,-2-2-11-16,-1-1-11 0,0-2-5 0,2 0-9 15,-2-2-6-15,1 1-7 0,-1-4-10 0,0 0-12 16,0 0-18-16,0 0-12 0,0 0-14 0,0 0-20 16,8-11-25-16,-6 5-27 0,2-4-18 0,0-1-26 15,1 0-12-15,-1-1-7 0,1-5-6 0,-3 7 1 16,2-1 5-16,1 0 9 0,2 0 13 0,-4 4 12 0,1 0 11 16,0 2 12-16,0 0 11 0,1-1 10 0,-5 4 20 15,4 1 13-15,-4 1 10 0,0 0 13 16,10 5 9-16,-7-1 12 0,-1 2 8 0,2 2 11 0,-3-2-6 15,1-2 10-15,0 5 9 0,2-2-9 0,0 1 1 16,-4 2-8-16,6-3 1 0,-4-2 2 0,0 1-5 16,-1-3-4-16,2 1-13 0,-2-1-18 0,3 0-19 15,-4-3-19-15,5 0-26 0,-5 0-19 0,0 0-33 16,13-4-27-16,-9 2-31 0,1-3-10 0,0 2-19 16,3-5-10-16,-3 1 1 0,1 0-152 0,-2 1-412 0,1 0 182 15</inkml:trace>
  <inkml:trace contextRef="#ctx0" brushRef="#br0" timeOffset="70287.16">18464 10707 794 0,'3'-7'-26'0,"-2"1"24"0,1 1 13 15,1 1 16-15,0-1 20 0,-1 1 5 0,2-1-4 16,-1 1 3-16,0-1 7 0,1 1 1 0,1 3-2 16,-1-3 14-16,-4 4 5 0,5-1 8 0,-5 1 3 15,8 0-1-15,-8 0 6 0,0 0 7 0,6 5 9 16,-2-1 3-16,-1 2 7 0,-1 1 9 0,-2-1 0 0,0 6 11 16,-1-7 1-16,0 8 7 0,-2-4-2 0,2 2-2 15,0 0-12-15,-1-4-4 0,1 5-21 0,0-4-7 16,0-1-7-16,1-1-18 0,-2 2-17 0,1-5-22 15,1 4-28-15,0-3-38 0,1-2-43 0,-1-2-43 16,0 5-44-16,0-5-57 0,0 0-51 0,9-2-216 16,-9 2-526-16,12-3 233 0</inkml:trace>
  <inkml:trace contextRef="#ctx0" brushRef="#br0" timeOffset="70805.63">18704 10704 108 0,'3'-3'246'0,"-3"3"-12"15,0 0-10-15,0 0-17 0,0 0-17 0,0 0-9 16,0 0-2-16,0 0 5 0,6 11-2 0,-5-6 5 16,1 2-16-16,-2-1 7 0,1 5-17 0,-1-3 2 15,-1 9-10-15,-1-5-9 0,2 4-12 0,0-3-9 16,-1 4-4-16,-1-2-7 0,-1 2-6 0,1 1-10 0,-2-1-2 16,1 0-11-16,-1 1 3 0,1 2-13 0,0-5-4 15,-2 3-9-15,2 2-9 0,-3-5 3 0,6-3-6 16,-1-2-12-16,-2 0 4 0,2-5-5 0,1 2-11 15,-4-1-7-15,4-3-8 0,0 1-11 0,0-4-5 16,0 0-11-16,0 0-11 0,0 0-4 0,0 0-4 16,-4-22-7-16,2 10-15 0,2-3-11 0,-3-2-5 0,2 0-1 15,-2-1-2-15,-3-6-3 0,-2-3 0 0,3 7-1 16,-3-3 9-16,3-3 7 0,-1 1 5 0,2 5 7 16,0 4 15-16,0-4 8 0,3 0 3 0,2 3 7 15,-4 3 5-15,1 4 2 0,6-1 4 0,-4 2 3 16,4 1-4-16,2 2 8 0,3-1-4 0,-1 0 2 15,2 1 0-15,4 2-3 0,-1 0 2 0,5-1 0 16,-5 0-2-16,4 3 1 0,-2-1-3 0,2 2-3 16,-4 1 1-16,1 0-2 0,-1 1 1 0,0 1 2 15,-5-1 0-15,1 2 9 0,-3 2 0 0,-3 2 19 0,0-3 3 16,2 5 10-16,-5 2 6 0,-2-3 12 0,-2 4 7 16,0 3 9-16,-3 0-2 0,0-6 5 0,-3 6 6 15,0-7 0-15,-2 3-11 0,2-5-5 0,0-2-7 16,2 1-10-16,-2-2-12 0,0-2-17 0,2 0-22 0,-1-2-20 15,1 0-14-15,3-3-26 0,0 0-25 16,1-1-22-16,3 1-27 0,0-2-25 0,1-1-27 16,0-3-14-16,1 1-13 0,3 3-3 0,1-4-7 0,3 3-137 15,-1-1-403-15,4 0 179 0</inkml:trace>
  <inkml:trace contextRef="#ctx0" brushRef="#br0" timeOffset="71153.03">18975 10616 11 0,'3'-3'62'0,"0"1"-5"16,0-3 4-16,2 2 15 0,-5 0 10 0,3 0 11 16,-3 3 20-16,4-4 14 0,-2 2 12 15,-2 2 9-15,2-5 8 0,0 0 6 0,-2 5-2 0,0-5 3 16,0 5-1-16,0-5-4 0,0 5 2 0,0 0 0 16,0-6-8-16,0 6-9 0,0 0-8 0,-10-1-13 15,10 1-4-15,-10 1-10 0,3 3-12 0,2-3-10 16,1 3-5-16,-1-2-11 0,-1 1-9 0,2-2-6 15,-1 4-3-15,2-1-6 0,1 1-9 0,1-1-8 16,-1 2 2-16,4 1-4 0,-1-1-9 0,4 2-15 0,-1-2 5 16,3 5-5-16,1-2 4 0,1-2-3 0,1 0-4 15,0 3-3-15,1-2 11 0,-1 1-12 0,1-4 2 16,-3 4 2-16,1-2 1 0,0 3 2 0,-4-4 11 16,-1 2 12-16,0 2 13 0,-4-2 14 0,-3 2 8 15,-1-1 16-15,-1 1 6 0,1-2 8 0,-4-1 4 16,-1-1-6-16,-1 1-6 0,-1-2-16 0,3-1-24 15,1-2-54-15,2-2-61 0,-2-5-86 0,4-1-125 16,0-5-437-16,6-1-776 0,5-6 344 0</inkml:trace>
  <inkml:trace contextRef="#ctx0" brushRef="#br0" timeOffset="74845.42">16133 11244 36 0,'-4'-4'254'0,"4"4"-15"0,0 0-12 0,-5-3-11 0,5 3-17 15,0 0-13-15,0 0-17 0,0 0-15 0,-6 9-16 16,7-4-3-16,-1 1-10 0,0 4-4 0,0-1-6 15,4 2-7-15,-3 0 0 0,-1 5-9 0,1-4 0 16,3 8-6-16,-1-1-7 0,-2-3-5 0,2 0 2 0,-2 2-12 16,1 2-3-16,0-4 2 0,-1 0-3 0,-1 0-1 15,-1-1-5-15,1-1-4 0,0 0-4 0,-2-4 1 16,2 0-4-16,-1-3-10 0,0 1 6 0,1-2 0 16,0-1-9-16,0 1-7 0,0-2-4 0,0-4-13 15,-1 4-13-15,1-4-13 0,0 0-14 0,0 0-15 16,0 0-18-16,0 0-16 0,0 0-25 0,0 0-17 15,-6-16-17-15,4 11-18 0,-2 0-22 0,-2-4-4 0,1 2-10 16,-4-7-15-16,1 5-4 0,-2 2 11 0,-4-5-145 16,1 3-370-16,4 1 1209 0,-4-1-593 0,3 2 39 15,-2 3-1-15,3-4 44 0,3 4 18 0,1-1 11 16,-3 1 20-16,3 2 4 0,0-1 15 0,1 1 2 16,2 0 9-16,2 2 2 0,-7-4-5 0,7 4 2 15,0 0 4-15,0 0-3 0,0 0 2 0,0 0 1 0,0 0-9 16,13 10 1-16,-7-7-7 0,4 2-6 15,3-1-5-15,7 0 1 0,-4 1-3 0,5 0-7 16,-3 1-3-16,1-3-7 0,0 1-3 0,0 0-5 0,0-1-4 16,-1-3-8-16,-4 4-3 0,-4-2 2 0,3 1 1 15,1-3-5-15,-1 1 1 0,0-2-2 0,-3-4 3 16,-1 1 0-16,4 2-2 0,-3-2-1 0,0-1 3 16,-2 2 5-16,-2 1 0 0,1-3 13 0,-3 3 5 15,1-1 15-15,1 1 8 0,-3 0 22 0,-1-1 7 16,-2 3 7-16,4-3-1 0,-4 3-1 0,0 0-1 0,0 0 3 15,0 0 2-15,0 0-16 0,0 0 6 16,-14-1-2-16,14 1-5 0,-6 5 0 0,3-3-12 16,-1 1 4-16,2 2 5 0,-2-2-3 0,1 2-4 0,1 1-3 15,0 1-6-15,-1 0 9 0,3 3 5 0,-2 2-1 16,2-1-1-16,2-2-1 0,0 3-7 0,1 1 2 16,0-3-1-16,1 0-4 0,1-2-3 0,1 1-5 15,1-2 2-15,2-1-7 0,0 0-4 0,-1-1-2 16,2-2 1-16,-2-2-12 0,-1-2 9 0,4 0-4 15,-1-1-4-15,0-2-6 0,-1-2-1 0,1-1 1 0,-2-1-3 16,-3-3-22-16,3 1-4 0,-2-4-5 0,-1-3-10 16,-5 6-8-16,4 0-5 0,-3 0-14 0,-1-2 1 15,-1 2-14-15,-3 4-6 0,-1 0-14 0,-1 2-12 16,-5 2-22-16,2-1-20 0,3 4-28 0,-7 0-33 16,3 0-33-16,2 0-47 0,-2 3-234 0,3-1-563 15,1 0 249-15</inkml:trace>
  <inkml:trace contextRef="#ctx0" brushRef="#br0" timeOffset="78915.02">16743 11267 76 0,'0'0'168'0,"0"0"-6"0,0 0-3 0,0 0-5 15,0 0-2-15,0 0-1 0,0 0-2 0,0 0-3 16,0 0-2-16,0 0-8 0,0 0-9 0,0 0-7 16,-2 9-4-16,2-9-4 0,2 12-4 0,0-7-2 15,-1 0-5-15,3 4 7 0,-1 1-4 0,2 2 0 16,-1-1-4-16,2-1-5 0,3 6 2 0,-2-1 5 16,-1-2-3-16,3 3 0 0,0-3-4 0,0 6-3 0,0-6-6 15,2 4-2-15,-2-5-3 0,1 2 3 0,0 0-8 16,-2-4-1-16,0 0 6 0,-3 1-3 0,4-3 0 15,-4 1-1-15,0-1-1 0,2 0-5 0,-2-2-1 16,-4-1 0-16,5 0-2 0,-2-1-6 0,-1 0-3 16,-1-1-2-16,1-1-4 0,-3-2-2 0,1 4-7 15,-1-4-1-15,3 2-5 0,-3-2-2 0,0 0-2 16,0 0-6-16,0 0-3 0,9-8 0 0,-4 3-6 0,-3-4 4 16,5-2-11-16,-2 0-11 0,4-4-11 15,0-2-8-15,0-1-14 0,1 0-17 0,1-5-11 0,0 0-11 16,-2 6-6-16,3-5-10 0,-3-1-9 0,0-2-11 15,-4 8-10-15,4 2-4 0,-5 0-11 0,1 5-16 16,-1 0-18-16,-4 3-25 0,1 2-32 0,2-1-44 16,-3 1-280-16,-4 1-590 0,4 4 261 0</inkml:trace>
  <inkml:trace contextRef="#ctx0" brushRef="#br0" timeOffset="79490.58">17247 11547 13 0,'0'0'252'0,"-2"-3"-10"0,2 3-9 0,0 0-11 16,0 0-12-16,0 0-4 0,0 0-8 0,0 0-9 15,-5 10-14-15,5-4-6 0,-4-2-6 0,1 2-10 16,0 0-8-16,-4 1-7 0,2 4-10 0,-1-2-5 16,-1 2-5-16,1-2-10 0,0 2-6 0,-2-3-5 15,0 3-11-15,-2 0-6 0,5-2-7 0,-3 2-22 0,2-4 8 16,2 1-18-16,-2-2-21 0,2 0-20 0,-1-2-44 16,1 1-29-16,1-1-37 0,-2 0-44 0,5-2-44 15,0-2-36-15,0 0-64 0,0 0-150 0,0 0-484 16,0 0 214-16</inkml:trace>
  <inkml:trace contextRef="#ctx0" brushRef="#br0" timeOffset="80344.71">17458 11616 46 0,'-7'2'193'0,"4"-1"-10"0,3-1-14 0,0 0-12 15,-6 3-11-15,6-3-4 0,0 0-7 0,0 0-8 16,0 0-12-16,0 0-5 0,0 0-5 0,0 0-7 16,0 0-2-16,0 0-4 0,0 0 1 0,-5-6 0 0,5 6 0 15,0 0 3-15,4-9-1 0,-2 6 2 0,1-1-7 16,2-5-9-16,-3 4-2 0,3-3-7 0,-2-1-9 16,1-1-2-16,2-2-7 0,-1 0-5 0,3-2-3 15,0-3-5-15,-1 0-5 0,3 2-3 0,-2-1-6 16,5-5-2-16,-2-3-1 0,-2 6-6 0,3-8 0 15,-2 8-2-15,2-5-2 0,-2 1-3 0,-1 4 2 0,-3 1-4 16,6 1 1-16,-6 6 0 0,4-2-4 16,-3 4-8-16,-4 1 9 0,3 2 5 0,-1-1-6 15,0 1 2-15,-3 3 2 0,-2 2 2 0,0 0 6 0,0 0 4 16,16 10-3-16,-12-2 12 0,-1 4-2 0,6 2 10 16,-5 1-5-16,1 0 7 0,-1 2 3 0,3 1 1 15,-1 0-9-15,0-1 4 0,-1 2 0 0,3-4 9 16,1 2-1-16,0-5 3 0,-7 0-4 0,6 4 1 15,1-1 3-15,-1-3-11 0,-2 2 1 0,1-2 1 16,-5-1 0-16,6-3-4 0,-4 3-11 0,1-5 3 0,-3 0-3 16,2 0-1-16,0-1-8 0,-2 2-2 0,0-4 3 15,-1 0-10-15,0-1-18 0,-1-2-15 0,3 3-26 16,-3-3-23-16,0 0-38 0,0 0-33 0,0 0-43 16,0 0-29-16,0 0-58 0,10-10-303 0,-10 7-625 15,3-5 278-15</inkml:trace>
  <inkml:trace contextRef="#ctx0" brushRef="#br0" timeOffset="80864.14">18095 11512 145 0,'0'0'209'0,"0"0"-21"0,-5 3-7 15,5-3-14-15,-3 2-8 0,1 4-7 0,-1 0 2 16,0 1 2-16,1 4-7 0,-2-5 1 0,0 3-6 0,0 0 2 16,-1 2-8-16,2 0-10 0,-3 1-13 0,0 1 5 15,2-1-7-15,-1 4-11 0,-1-5-7 0,2-2-13 16,0-2-27-16,0 4-9 0,3-6-15 0,-2 2-22 16,2-1-24-16,0 1-31 0,-2-4-40 0,-1 0-56 15,4-3-55-15,0 4-67 0,0-4-134 0,0 0-430 16,0 0 190-16</inkml:trace>
  <inkml:trace contextRef="#ctx0" brushRef="#br0" timeOffset="83152.84">18221 11312 4 0,'0'0'202'16,"-10"0"-3"-16,10 0-9 0,0 0-6 0,0 0-8 0,-5 2-10 15,5-2-10-15,0 0-15 0,0 0-8 0,-8 2-10 16,8-2-8-16,0 0-14 0,0 0-8 16,0 0-1-16,0 0-9 0,0 0-3 0,0 0-1 0,0 0-3 15,0 0-4-15,0 0 2 0,0 0 0 0,18 5-3 16,-10-5-5-16,-2 1-2 0,2-1 4 0,0 2-2 15,3-1 0-15,2-2 4 0,-2 1-5 0,1 2-2 16,1-2 1-16,5 3 2 0,-4-3-3 0,-2 1-8 16,1 0 1-16,1 0-1 0,0 1 0 0,0-2 0 15,-1 1-14-15,0 1 2 0,-3 0 5 0,3 0-6 16,-2 1-3-16,-2 0-6 0,2-2-1 0,-4-1-2 0,2 1-8 16,-1 0 0-16,0 3 2 0,-2-3-4 0,1 3 4 15,1-3-8-15,-3 0-2 0,2-1 2 0,0 4-2 16,0-3-5-16,-1-1 0 0,-1 1-4 0,0 0-2 15,-5-1 5-15,13 1-4 0,-13-1-5 0,9-1-12 16,-4-1 0-16,0 2-9 0,3 0-6 0,-6-2 1 16,5 0-11-16,-7 2-2 0,9-3-1 0,-5-1 0 15,-4 4-6-15,4-5-1 0,-1 3 0 0,1 2 1 16,-4 0 4-16,4-4 4 0,-4-1-1 0,3 1 2 16,-3 4-4-16,0-6 2 0,0 1 0 0,-3 0 4 0,2 2 3 15,-2-2 1-15,-1 0 5 0,1-1 0 0,0 0 5 16,2 0 2-16,-3 1 5 0,0 2 3 0,0-1 2 15,-1 1 2-15,5 3 5 0,-4-5 3 0,3 2 2 16,-4 2 1-16,1-2 7 0,4 3 6 0,-4-6 2 16,4 6 6-16,-4-2 0 0,4 2 8 0,0 0 2 15,0 0 3-15,0 0 4 0,0 0 0 0,-5-1-1 16,5 1-1-16,0 0-5 0,0 0-7 0,0 0 1 0,0 0-2 16,0 0-2-16,0 0-1 0,0 9-3 15,0-9 1-15,0 0-2 0,4 7 2 0,1-6-6 0,-1 1 2 16,5 0 0-16,-7 1-5 0,6 1-7 0,-4-2 3 15,1 2 1-15,3-2 5 0,-2 2-3 0,1-2-6 16,-2 1-4-16,0 0 6 0,0 0 0 0,0-1 0 16,-2 0-3-16,-2 2 8 0,1-1 2 0,1 2-1 15,-3-1 3-15,0 2-3 0,-3-3 3 0,2 4 9 0,-3-2 9 16,-2 1 6-16,1 1-8 0,-3 0 4 16,2 0 15-16,-4 0-7 0,-1-2 5 0,2-2-1 0,-1 4-7 15,4-2-7-15,-1-1-8 0,2-2-4 0,0 4-12 16,-1-2-18-16,2-4-17 0,0 1-27 0,4-1-28 15,-6 5-33-15,3-4-36 0,3-1-41 0,0 0-44 16,0 0-48-16,0 0-286 0,0 0-614 0,0 0 271 16</inkml:trace>
  <inkml:trace contextRef="#ctx0" brushRef="#br0" timeOffset="83534.22">18886 11455 61 0,'0'0'218'0,"0"0"-10"0,0 0-11 16,0 0-9-16,-4 4-4 0,4-4-5 0,0 5 0 15,0-2-11-15,-4 1-10 0,4-1-9 0,-1 2-6 16,-2 0-13-16,1 1-4 0,-1 0-8 0,-1-3-10 16,3 6-7-16,-5-1-10 0,-1-2-11 0,2 2-7 0,1-3-7 15,-1 3-2-15,-1 0-11 0,2-2-1 16,-4-1-10-16,3 1-5 0,1-2-12 0,-1 0-15 0,-1 0-19 15,2-2-25-15,-1 1-26 0,2-1-31 0,3-2-33 16,0 0-45-16,0 0-30 0,0 0-222 0,-1-12-455 16,4 2 202-16</inkml:trace>
  <inkml:trace contextRef="#ctx0" brushRef="#br0" timeOffset="84136.41">19364 11174 58 0,'0'0'252'0,"0"0"-11"0,0 0-13 15,0 0-17-15,0 0-8 0,0 0-17 0,0 0-8 16,0 0-12-16,-17 5-1 0,13-5-4 0,-2 1-9 0,-2 1-2 15,1 2 5-15,-5 0-14 0,3 0 5 16,-5 0-5-16,5-2-4 0,-4 3-2 0,-1 0-5 0,4 0-7 16,-3-3-7-16,3 3-14 0,-1-1-4 0,-1 0-7 15,3 0-11-15,3-3 7 0,-2 6-4 0,2-5-10 16,2 0-11-16,-1-1-11 0,2 1 11 0,3-2-20 16,-5 4-2-16,5-4-1 0,-1 5-8 0,1-5 2 15,5 6 2-15,0-2-13 0,0-1-3 0,0 2 6 16,5-1-12-16,-1 1 7 0,0-1-8 0,2 3 0 15,0-3 4-15,-2 3 1 0,5 0-3 0,-5-2-1 0,0 1 1 16,5 6 3-16,-5-5-7 0,-4 0-2 0,4 2 2 16,-4-3 6-16,3 4 1 0,-3-5-1 0,-1-1-1 15,0 3-3-15,1-3 1 0,-3 1-5 0,2-2-4 16,-1 0 3-16,-1 1-6 0,-2-4-1 0,4 3-11 16,-4-3-5-16,4 3-22 0,-1-1-18 0,-3-2-17 15,0 0-16-15,6 1-22 0,-6-1-21 0,0 0-22 16,0 0-24-16,0 0-26 0,0 0-32 0,0 0-24 0,0 0-24 15,-1-8-232-15,1 8-558 0,0 0 246 0</inkml:trace>
  <inkml:trace contextRef="#ctx0" brushRef="#br0" timeOffset="85023.54">19274 11253 109 0,'0'0'166'0,"-4"-2"-11"0,4 2-14 15,-2-3-6-15,2 3-5 0,0 0-4 0,-3-2-1 16,3 2-7-16,0 0 0 0,0 0-5 0,0 0-1 16,0 0 1-16,9-7-9 0,-9 7-7 0,7-2 0 15,-7 2-5-15,6 0-4 0,-6 0-1 0,10 0-2 16,-3-2-3-16,-1 2-3 0,-6 0 0 0,13 0-1 15,-4 0-11-15,-1 0-4 0,-3 4-6 0,5-4-4 0,1-2-4 16,1 0 0-16,2 2 2 0,5-1-2 16,3-2 5-16,7 2-9 0,-1-1-2 0,-1 0-6 0,2 1-2 15,-8-1-5-15,7 1-5 0,0-3 0 0,0 4 12 16,3 0-4-16,2 1 5 0,-1 2 1 0,-2-2-5 16,0-1-1-16,-2 2-3 0,-7-1-4 0,-2-1-3 15,-5 0 1-15,-2 3-2 0,0-3 12 0,-3 0 5 16,-4 1 10-16,3 0 2 0,-4 1 11 0,-4-2-5 15,0 0-7-15,10 0-4 0,-10 0-4 0,0 0-8 16,0 0 2-16,0 0-3 0,5 0-7 0,-5 0-13 0,0 0 1 16,0 0-7-16,0 0-3 0,7-3-3 0,-7 3-5 15,0 0 6-15,0 0-7 0,0 0 6 0,0 0-11 16,0 0 0-16,0 0-5 0,0 0-3 0,0 0-4 16,4-2-6-16,-4 2 1 0,0 0-5 0,0 0-10 15,0 0-5-15,0 0-5 0,-11-9-7 0,11 9 3 16,-2-3-8-16,2 3 1 0,-7-2 5 0,2 0 3 15,5 2 2-15,-5-4 0 0,1 0 2 0,0 0 0 16,4 4 6-16,-5-4 1 0,0 0 6 0,3 1 2 16,-1-1 5-16,-2 1 3 0,1 0 7 0,-1 2 4 0,1-3 4 15,0 2 4-15,4 2 1 0,-7-4 5 0,2 3-1 16,5 1 3-16,-7-3 1 0,7 3 4 0,-6 0 2 16,6 0 0-16,-5-2-1 0,5 2 0 0,-3-4 0 15,3 4-1-15,0 0 0 0,0 0 3 0,0 0 0 16,0 0 0-16,0 0-5 0,0 0 2 0,0 0-1 15,8-4 1-15,-8 4-1 0,6-1 4 0,-2-1 0 16,-4 2 4-16,10 0 4 0,-10 0 2 0,9 2 6 0,-9-2 1 16,7 0 1-16,-1 0 6 0,-6 0 3 0,6 2 4 15,-1-1 11-15,2 1 5 0,-1 1 5 0,-2-2-4 16,0 1 0-16,2 1-1 0,-2 1 4 0,1-1 0 16,2 2 0-16,-2-3 5 0,0 2 1 0,1 4 3 15,1-4-3-15,-2-1-5 0,0 2-2 0,0 1 7 16,1-1-8-16,1-2 3 0,-2 3-5 0,1-2-2 15,-1 0-5-15,3-2-4 0,-2 3-3 0,1-1-1 0,-2-2-5 16,1-1-9-16,1 1-3 0,-2 1-2 16,-1-3 0-16,-4 0-1 0,7 3 0 0,-3-3-1 0,-4 0-3 15,0 0 4-15,0 0 1 0,0 0 0 0,0 5 5 16,0-5 4-16,0 0 1 0,-9 4 0 0,3-1 2 16,-1 0-2-16,-4 2 6 0,1 1 0 0,-2 0 3 15,2-1 5-15,1 0-3 0,-2 1-4 0,-1 0-5 0,7-3-8 16,-3 3-11-16,1-1-30 0,-1-2-39 15,3 0-57-15,0-1-61 0,-2 1-102 0,2-1-140 16,5-2-325-16,-6 1-801 0,6-1 354 0</inkml:trace>
  <inkml:trace contextRef="#ctx0" brushRef="#br0" timeOffset="88034.1">20196 11438 111 0,'4'-1'184'0,"-4"1"-4"15,0 0-5-15,0 0-6 0,0 0-6 0,2-4 0 16,-2 4-7-16,0 0-5 0,0 0-4 0,0 0-3 15,0 0-6-15,0 0-3 0,0 0-7 0,0 0-3 0,0 0-7 16,0 0-5-16,0 0-6 0,0 0-6 0,0 0-4 16,-5 14-3-16,1-12-9 0,3 4-1 0,-2 0-8 15,-3 4-16-15,2-1 7 0,-1 0-4 0,0 0-5 16,0-2-4-16,-3 0-2 0,7-2-2 0,-4 1-2 16,2 0-8-16,-1-1-7 0,3-3 0 0,1 1-6 15,-1 2-9-15,-2-3-12 0,3-2-11 0,-4 2-18 0,4-2-13 16,-3 3-18-16,3-3-17 0,0 0-22 15,0 0-26-15,-3 3-30 0,3-3-21 0,0 0-28 0,0 0-29 16,0 0-208-16,0 0-471 0,0 0 208 0</inkml:trace>
  <inkml:trace contextRef="#ctx0" brushRef="#br0" timeOffset="88493.23">20395 11439 167 0,'-9'2'196'0,"9"-2"-15"0,0 0-13 0,0 0-12 16,0 0-5-16,0 0-9 0,0 0-7 0,0 0-8 15,0 0-10-15,0 0-9 0,0 0-16 0,28-3-3 16,-20 3-9-16,-2-2-7 0,6-3-8 0,-2-1-3 0,-1 0-9 16,2 1-6-16,0-4-2 0,-1 2-8 0,0 1-3 15,-1-2-6-15,0 0-2 0,-1-1-4 0,-2 1 0 16,-1-2-2-16,-1 5-3 0,-3-2 3 0,2 1 1 16,-2 0-1-16,-2-1-27 0,1 1 5 0,-4 0 1 15,0 4 1-15,0-4 1 0,-1 4 5 0,-4-1-4 16,2 2 1-16,0 1 0 0,-5 4-1 0,0 0 5 15,-2 6 9-15,3-3 3 0,-2 5 4 0,1 0 0 16,2 1 7-16,0 1 2 0,2 3 13 0,-1 0-2 0,0-1 4 16,3 1 7-16,-1-2-2 0,7-3-4 0,-3 4-3 15,3-1 2-15,0-3-4 0,3-1 3 0,0-1-11 16,2 0-3-16,0 0 2 0,2-3-9 0,2 0-11 16,2-3-18-16,2 0-20 0,1-3-26 0,0-1-32 15,5-4-40-15,-1 1-28 0,2 1-32 0,2-4-41 16,-6 1-186-16,4 0-443 0,-5-1 197 0</inkml:trace>
  <inkml:trace contextRef="#ctx0" brushRef="#br0" timeOffset="88823.85">20848 11226 47 0,'2'-1'161'0,"1"-5"-7"0,-2 3-7 0,-1 3-10 0,3-2-5 16,-3 2-3-16,2-3-6 0,-2 3-13 16,0 0-4-16,0 0-4 0,0 0-5 0,8 8-2 0,-7-2-4 15,-1 0 1-15,2 0-5 0,0 5-5 0,2 1-4 16,-3-1 7-16,3 5-1 0,1 1 9 0,-2-5-1 16,0 3-3-16,0 0 5 0,2 0-3 0,-3 0 0 15,1 2-4-15,1-1 2 0,-2-2-4 0,1 2-5 16,-2-5-2-16,-1 0-8 0,2 1-6 0,-2-2-8 0,1-2-2 15,-1-1-6-15,0-3-8 0,0 1 0 16,0-1-14-16,1-1-13 0,-1-3-22 0,0 4-13 0,0-4-18 16,0 0-22-16,0 0-27 0,0 0-23 0,0 0-26 15,-8-11-21-15,5 5-21 0,-1-2-22 0,0 2-24 16,-4-2-154-16,2 0-412 0,-3 1 182 0</inkml:trace>
  <inkml:trace contextRef="#ctx0" brushRef="#br0" timeOffset="88987.74">20759 11405 121 0,'-5'0'144'15,"5"0"2"-15,-9 2 0 0,9-2 1 0,-10-2-6 16,10 2-8-16,0 0-9 0,-4-2-10 0,4 2-13 16,0 0-8-16,8-7-10 0,2 0-8 0,0-1-8 0,2-1-15 15,3 1-13-15,4-1-11 0,2 2-8 0,-1 0-6 16,10 0-3-16,-4 2 2 0,1-3-5 0,0 5-8 16,-5 1-19-16,-2 0-22 0,2 2-31 0,-4 2-10 15,0 0-21-15,-5 2-16 0,-2-2-112 0,-3 3-250 16,-2-3 111-16</inkml:trace>
  <inkml:trace contextRef="#ctx0" brushRef="#br0" timeOffset="89355.65">21272 11281 202 0,'0'0'214'0,"0"0"-14"15,-10 0-8-15,3-1-5 0,7 1-11 0,0 0-4 16,-14 2-3-16,9 1-11 0,-4-2-7 0,0 2-16 0,-2 0-2 16,-1-1-4-16,3 2-11 0,0 1-5 0,-1-2-3 15,1 2 1-15,1 2-8 0,1 0-6 0,-1 2 5 16,3-1-3-16,0 1 2 0,1 4-4 0,0-2 1 15,2 0 1-15,-1 5 5 0,-1 1-16 0,3-1-2 16,1-4 4-16,1 5-2 0,3-6-7 0,1 1-10 16,2 4-2-16,0-4-5 0,2-1-8 0,5-1-9 15,2 0 1-15,-4-4-8 0,5 1-1 0,2-6-1 16,0 0-35-16,-1-1-16 0,3-4-23 0,-2-2-27 16,-1-1-43-16,-7-1-41 0,5 1-57 0,-5-1-55 0,3-2-77 15,-7 1-217-15,0 0-598 0,-3 2 265 0</inkml:trace>
  <inkml:trace contextRef="#ctx0" brushRef="#br0" timeOffset="89581.29">21749 11529 86 0,'0'0'247'0,"0"0"-6"0,0 0-5 0,0 0-5 16,0 0-11-16,0 5-9 0,0-5-11 0,0 0-13 16,0 0-14-16,0 0-20 0,0 0-19 0,0 0-16 15,-4 2-19-15,4-2-31 0,0 0-40 0,0 0-54 0,0 0-67 16,0 0-78-16,0 0-220 0,0 0-423 16,0 0 188-16</inkml:trace>
  <inkml:trace contextRef="#ctx0" brushRef="#br0" timeOffset="98637.03">5114 9943 75 0,'0'-3'164'16,"0"3"-6"-16,0 0-4 0,0 0-1 0,0 0 1 16,0 0-2-16,0 0-6 0,0 0-3 0,0 0-7 15,0 0-6-15,0 0-9 0,0 0-8 0,0 0-7 0,0 0-7 16,0 0-8-16,0 0-4 0,4 11-6 0,-4-11-5 15,1 5-5-15,3-3-3 0,-4 4-4 0,1-2 9 16,4 1-2-16,0 3-3 0,1-1-1 0,0 1-3 16,-2 2-5-16,2 1 3 0,3 2 4 0,-1 1-5 15,1-1 4-15,1 3-6 0,-1-2 9 0,0 1-1 16,4 0 2-16,-4-2 1 0,1 0 2 0,1 0-1 16,-2 2-5-16,-1-6 1 0,1 4-7 0,1-3-2 15,-2-1 2-15,0 3 1 0,-1-3 3 0,1 2-5 0,-2 1 4 16,-1-3-6-16,3 2-2 0,-3-2-1 15,0 0-4-15,2 0-2 0,-1-1-6 0,-2-2-2 0,-2 0-2 16,2 0-4-16,0 0-3 0,1-1-6 16,-1-1 1-16,-3 1-7 0,3-1-7 0,0 0 7 0,-4-1-6 15,4-1-5-15,-4-2 8 0,1 5-4 0,-1-5-3 16,0 6 11-16,0-6-14 0,3 1-7 0,-3-1-5 16,0 0-12-16,0 0-16 0,0 0-25 0,1 4-19 15,-1-4-17-15,0 0-26 0,0 0-22 0,0 0-24 16,0 0-24-16,0 0-27 0,-4-13-23 0,3 9-22 0,-2-2-19 15,2 0-210-15,0 0-532 0,1-1 235 0</inkml:trace>
  <inkml:trace contextRef="#ctx0" brushRef="#br0" timeOffset="99059.37">5440 10018 17 0,'2'-3'97'0,"-2"3"3"0,0 0-2 0,3-4 3 0,-3 4-2 16,4-3 6-16,-4 3 2 0,2-3-3 0,-2 3 5 15,0 0 2-15,2-2 1 0,-2 2 3 0,0 0-2 16,0 0-1-16,0 0 7 0,0 0-6 0,0 0 2 15,0 0-2-15,0 0-3 0,0 0-3 0,0 0-7 16,0 0-3-16,-9 8-2 0,7-4-11 0,-1-1 3 16,-5 7-6-16,2-1-1 0,-2 1 10 0,-1 4-3 15,-5 0 4-15,2 3-2 0,-2-2-1 0,-1 6-3 16,-3 1-3-16,0 0-3 0,2-2 0 0,0 0-13 0,0 1 2 16,3-7-6-16,-1 2-5 0,1 0-8 0,-1-2-9 15,1-1 3-15,3 0-8 0,-3 1-1 0,7-5-4 16,-2 2-3-16,-2-4-6 0,2 1-5 0,3 0-2 15,0-4 1-15,1 1 0 0,-3-1-17 0,5-1-15 16,-1-1-19-16,3-2-23 0,-3 2-21 0,3-2-25 16,0 0-26-16,0 0-33 0,0 0-29 0,6-11-47 15,-1 6-67-15,0-1-165 0,3-2-511 0,0 2 226 16</inkml:trace>
  <inkml:trace contextRef="#ctx0" brushRef="#br0" timeOffset="100422.89">6645 9898 100 0,'0'0'204'0,"0"0"-12"0,-4-3 0 0,4 3-3 0,0 0-9 15,0 0-7-15,0 0-7 0,0 0-7 0,0 0-6 16,0 0-3-16,0 0-13 0,0 0-4 0,0 0-6 15,0 0-7-15,0 0-4 0,0 0-11 0,-9 8-2 16,9-8-1-16,0 0-1 0,3 5-9 0,-3 0 0 16,4 3 3-16,-4-3-4 0,2 3-4 0,2-2-6 15,-3 6 2-15,1-6-2 0,2 4-9 0,-2 0-1 0,-1 1-9 16,3-1-3-16,0 2-2 0,0-1 4 0,1-1 3 16,-4 2 1-16,3 0-7 0,0-5-12 0,-2 5 1 15,2-3-7-15,3-1-3 0,-5-1-5 0,3 0-8 16,-1-3-17-16,1 0 0 0,-1 0-1 0,0-1 2 15,1 0 3-15,3-1-7 0,-5 0-1 0,3-1 9 16,-2 0-11-16,-4-1 2 0,9-1 1 0,-4-2-1 16,1 0 0-16,0-3 1 0,1-3-5 0,1 1 4 0,-1 0-4 15,-2-5-5-15,2 3-2 0,-1-1 3 0,0 0-1 16,1-4-4-16,-3 5 7 0,-1 0-12 0,0-2 1 16,0 0 7-16,-2 2-2 0,0 1 0 0,0-2 1 15,1 5 3-15,-1 1 12 0,-1-2-12 0,1 2 1 16,-1 3 7-16,0-3-5 0,0 5 0 0,4-2-1 15,-4 2 8-15,0-5 3 0,0 5-5 0,0 0 2 16,0-6-2-16,0 6 4 0,0 0-5 0,0 0 9 16,0 0 0-16,0 0 0 0,0 0-5 0,0 0 10 15,0 0-1-15,0 0-10 0,0 0 3 0,1 20-1 0,1-11-3 16,1 5 3-16,1 4 4 0,-3 1 1 0,3 9 0 16,0 0-5-16,-3 3 12 0,3 1 0 0,-1 3-5 15,2 10 6-15,-5-10 5 0,0 14 2 0,1-15-1 16,-2 1 7-16,1-2-7 0,0 0 3 0,-4 0 3 15,0-3-3-15,3 1 12 0,-3-3-10 0,0 0 6 16,-1 0 2-16,-1-3-3 0,2-6-2 0,-2 0-4 0,1 1 13 16,-2-2-7-16,-2 0-4 0,4-2-7 0,-3-3-1 15,1 2-1-15,-1-6-1 0,-3 0-5 0,2-1-3 16,-4-2-2-16,3 0-7 0,-2 1-7 0,-2-5 0 16,0 1-9-16,-4-2-13 0,8-1 8 0,-4 0-16 15,-1-2-7-15,4-2 0 0,-3-2 2 0,7-2-20 16,-4-6-3-16,4 4-13 0,3-3-7 0,1 2-12 15,3-2-6-15,2-3-14 0,4 0-4 0,3 0-8 0,4 1-16 16,8-4-20-16,0 1-14 0,2 0-27 0,4 1-36 16,2-1-41-16,4 2-246 0,3 2-565 15,15-7 250-15</inkml:trace>
  <inkml:trace contextRef="#ctx0" brushRef="#br0" timeOffset="102422.84">8208 9824 163 0,'0'0'166'0,"0"0"-8"0,0-4-6 0,0 4-12 16,0 0 4-16,0 0-2 0,0 0 0 0,0 0-4 16,0 0-7-16,0 0 0 0,0 0-3 0,0 0-2 0,0 0 1 15,10 8 8-15,-6-5 2 0,0 2 2 16,4 3 4-16,-2 1-8 0,-1 0-3 0,8 3-8 0,-4 3-4 15,1-7-6-15,-1 3-7 0,3 3 0 0,-1 0 0 16,-2-5-5-16,-2 1-7 0,3-1-6 0,1 5-16 16,-2-5 0-16,1 0-1 0,-2 1-13 0,0-3-2 15,-1 2 0-15,3-1-8 0,-2 2-5 0,0-4-1 0,-3 3-2 16,0-6-7-16,3 4-3 0,-6 1-9 16,5-5 7-16,-2 2-5 0,-4 0-3 0,3 1-4 0,1-2-4 15,-1-1-5-15,-3 1 0 0,-1-4 0 0,3 5-5 16,-2-3-19-16,-1-2 1 0,0 4-12 0,0-4-20 15,0 0-32-15,3 3-16 0,-3-3-22 0,0 0-19 16,0 0-24-16,0 0-27 0,0 0-26 0,0 0-23 16,0 0-13-16,2-10-24 0,-2 10-179 0,-2-11-490 15,-1 7 218-15</inkml:trace>
  <inkml:trace contextRef="#ctx0" brushRef="#br0" timeOffset="102746.78">8474 9818 39 0,'0'0'203'0,"0"0"-7"0,0 0-2 16,0 0-7-16,0 0-6 0,0 0-13 0,0 0-12 0,0 0-5 15,-13 10-6-15,9-6-13 0,-2 6-3 0,1-3-2 16,-3 1-1-16,-5 6 3 0,3-5-4 15,1 1 3-15,-6 6-9 0,2-4-7 0,-5 2-4 0,5-3-7 16,1 1-9-16,-5 1-3 0,3-1-2 0,-1-2-17 16,6-1-3-16,-4 3-10 0,4-2-4 0,3-2-8 15,-1 0 8-15,1 1-21 0,-2 0-1 0,3-4-14 16,0 0-12-16,0-1-13 0,-3 5-19 0,3-2-14 0,1 0-15 16,3-3-16-16,-3 1-17 0,2-1-24 0,2-1-20 15,0-3-21-15,-2 6-31 0,2-6-16 0,0 5-30 16,0-5-160-16,4 2-423 0,-4-2 186 0</inkml:trace>
  <inkml:trace contextRef="#ctx0" brushRef="#br0" timeOffset="103534">9122 9787 171 0,'0'0'205'0,"0"0"-7"0,4-4-5 15,-4 4 2-15,0 0 1 0,-4-5-4 0,4 5-6 16,0 0-5-16,-4-4-9 0,4 4-7 0,-4-2-13 0,4 2-5 16,-9 0-6-16,9 0-10 0,-10 0-5 0,10 0-8 15,-10 1-12-15,3 2-12 0,1-1-7 0,-3 2-3 16,1-1-1-16,2 2-10 0,-2 0-6 0,2 1 2 15,-3 0-7-15,1 1-2 0,3 2-2 0,-1 0 3 16,1 3-9-16,0-1 3 0,3 1 5 0,0 4 1 16,-1-4-5-16,3 5 1 0,-1 0 1 0,0-1-1 0,2 3-7 15,2-5 4-15,0 0 0 0,4 1-2 16,0 2-3-16,0-2-7 0,0-5 0 0,1 3-6 0,1-2-3 16,5 1-9-16,-5-3 4 0,5 2 1 0,-1-6-2 15,-4 2-10-15,10-3 2 0,1-5 0 0,-2 1-3 16,3 0 0-16,2-2-8 0,4-6-4 0,-3-1-2 15,4-2-18-15,-5-1-1 0,-4 2-11 0,2-3-6 0,-6-2-7 16,2 4-2-16,-2-4-4 0,-2 0-6 16,-3-2 14-16,1-7-4 0,-4 6 0 0,-1 0-1 0,-2 0 2 15,-1 0 6-15,-3-1 1 0,-3 7-19 0,-2 0 7 16,0 0 6-16,0 2 2 0,-3 3 6 0,-2 0 2 16,0 1 3-16,-2 4 4 0,-2-1 0 0,-3-3-1 15,-3 6-7-15,1 0 2 0,6 0-5 0,0 5-4 16,-2-4-7-16,2 0-14 0,1 1-9 0,-1-1-20 15,4 1-13-15,-3-2-19 0,5 1-20 0,0-2-20 16,1 0-19-16,6 1-31 0,-8-1-31 0,8 1-156 0,0 0-431 16,0 0 191-16</inkml:trace>
  <inkml:trace contextRef="#ctx0" brushRef="#br0" timeOffset="104056.1">9259 9735 115 0,'0'0'180'0,"0"0"-9"0,-10 0-9 0,10 0-9 16,0 0-12-16,-2 5-13 0,2-1-10 0,-4 2-5 16,3 0-2-16,-2 4-6 0,2-2-4 15,1 3-7-15,0-1 0 0,-2 6 6 0,2-4-1 0,0 3-5 16,0-3 8-16,2 5-6 0,-4-1 1 0,0 4 1 16,2-4-5-16,0 2 1 0,2-5-1 0,0 2-2 15,-2 1-9-15,0-1-9 0,0-4-2 0,0 0-9 16,0 0-7-16,0-3-2 0,-2-1-6 0,4 0-5 15,-4 0-10-15,2-3-11 0,-2 0-16 0,2 1-15 16,-1-2-21-16,1-3-23 0,-1 4-21 0,1-4-30 0,0 4-25 16,0-4-35-16,0 0-34 0,0 0-34 15,-5 2-165-15,5-2-430 0,0 0 190 0</inkml:trace>
  <inkml:trace contextRef="#ctx0" brushRef="#br0" timeOffset="104290.63">8915 9919 133 0,'0'0'196'0,"0"0"-15"0,0 0-13 15,0 0-7-15,0 0-10 0,18 7-9 0,-9-5-5 16,5-1-15-16,0-1-9 0,6 4-13 0,7-5-11 15,1 4-9-15,-6-5-8 0,6-2-20 0,3 1-32 16,-3 2-28-16,-6-1-37 0,0 1-59 0,5-4-38 0,-7 1-128 16,1 3-292-16,1 1 129 0</inkml:trace>
  <inkml:trace contextRef="#ctx0" brushRef="#br0" timeOffset="105101.25">9702 9824 86 0,'0'0'192'0,"0"0"-6"0,0 0-11 0,0 0-12 16,-9 9-11-16,7-5-1 0,2-1-8 0,-2 2-3 0,0 0-8 16,2 0-8-16,-4 1-2 0,4 2-5 15,0-1-4-15,0 0-6 0,1 0-3 0,4 4-2 0,-1-4-7 16,-3 6-2-16,3-6-3 0,0 2 0 0,4-1-1 15,-6-1-1-15,7 3-3 0,-1-2 2 0,-3-2-9 16,0 0-12-16,2-2-4 0,0-1-11 0,-3 1-3 16,1-3-5-16,3-1-3 0,-3 1-5 0,-5-1-2 15,14-2-6-15,-6-1-3 0,2-2 2 0,-1-4-6 16,-1 1-9-16,3-4-5 0,-2 3-6 0,2-4-8 0,-1 0-3 16,-3 2-5-16,-1-5-1 0,3 1 2 0,-1 0 0 15,-4 4 3-15,2 1-2 0,-2 0 4 0,0 2 1 16,-3 2 1-16,3 1 6 0,-4 2 4 0,4 2 5 15,-4 1 5-15,0 0-3 0,0 0 4 0,0 0 0 16,1 13 0-16,-2 3 7 0,1 8 2 0,0 2 8 16,0 3 0-16,-3 4-3 0,3-1 4 0,-3 4-1 15,0 8 1-15,3-7-3 0,-3 7-1 0,2-10 7 0,1-1-1 16,-3 2-1-16,6-2 9 0,-3 1-6 0,1-3 9 16,2 0-2-16,-3-1 4 0,0 0-1 0,0-4-6 15,-7-1 9-15,4 0 4 0,-1-7-1 0,-2 0 13 16,3-1 9-16,-3 4 3 0,-2-8 1 0,-3 0 0 15,-1-1 1-15,2-4-3 0,-7 0-4 0,-1-4-5 16,2 0-10-16,-5 0-5 0,3-4-8 0,-2-4-5 16,-7-2-15-16,5-1-9 0,4-3-19 0,-1-1-9 0,-1-4-11 15,4 2-3-15,5-3-9 0,2-2-14 16,5 0-22-16,3-2-23 0,5 3-18 0,3-1-23 0,7-4-46 16,5 2-72-16,10-2-89 0,3 5-301 0,19-1-698 15,1 1 309-15</inkml:trace>
  <inkml:trace contextRef="#ctx0" brushRef="#br0" timeOffset="107750.35">5508 10934 11 0,'-7'-3'253'16,"5"2"-12"-16,-3-1-8 0,5 2-10 0,0 0-8 15,-8-2-5-15,8 2-10 0,-9-2-5 0,9 2-4 16,-9 0-11-16,9 0-15 0,-11 4-8 0,3-2-13 16,-1 3-9-16,-1 1-10 0,-2-1-5 0,3 3-10 0,-6 2 0 15,2 2-3-15,-1 0 3 0,5 1 0 0,-4 0-4 16,2 2-7-16,2 2 2 0,1-2-5 0,-2 0-8 16,4 2-5-16,-1-2 5 0,3 2-1 0,2-5-4 15,1 5-8-15,1-2-3 0,1-2-5 0,1 1-13 16,4-2-2-16,-1-3-3 0,1 2-3 0,4-2-5 15,-1 0-6-15,4-6-2 0,-2 1-2 0,2-4-2 16,6-1-5-16,-2-3-2 0,1-4-3 0,0-2-7 0,0-4-5 16,2-3 3-16,-3-2-14 0,-1-1-12 15,-4 3 0-15,-3 0-5 0,-2-1-10 0,-3 1-2 0,-1-1-7 16,-3 3-10-16,-4-1 2 0,1 2-5 0,-4-2-10 16,2 5-5-16,-3 1-17 0,0 2-10 0,1 0-16 15,-3 2-21-15,3 4-23 0,1-1-22 0,1 3-34 16,1-3-29-16,4 3-35 0,0 0-247 0,0 0-565 15,0 0 250-15</inkml:trace>
  <inkml:trace contextRef="#ctx0" brushRef="#br0" timeOffset="108290.43">5271 11709 38 0,'-9'5'232'0,"-1"0"-10"0,0 1-8 0,1 1-14 15,0-2-15-15,-2 1-4 0,3 1-13 0,0 2-9 0,2-2-13 16,-2 2-8-16,3 1-1 0,1 1-3 0,0 1-11 15,3 0-3-15,1 0-6 0,0-1-6 0,0 2-5 16,5 4 0-16,-1-2-9 0,4 0-3 0,-1-1-7 16,1 1-2-16,4-4-13 0,-6-1-7 0,8-3-6 15,-5 0 6-15,10 1-8 0,-4-1-5 0,3-3-3 16,-1-4-2-16,3-1-2 0,-1-5-3 0,-1 0-5 16,0-3-3-16,-1-2-3 0,2-6 1 0,0-3-7 0,-7 4-8 15,-2 1 0-15,0-1 0 0,-3 1-9 16,-4-3-11-16,-1-2-7 0,-2 3-14 0,-5 2-9 15,-3-1-16-15,-6 1-13 0,1 1-27 0,-2 4-22 0,-2 0-18 16,-2 2-31-16,5 0-25 0,-7 3-39 0,2 4-236 16,8 1-501-16,-1 2 222 0</inkml:trace>
  <inkml:trace contextRef="#ctx0" brushRef="#br0" timeOffset="109440.76">5395 12364 42 0,'0'0'171'16,"0"0"-12"-16,0 0-7 0,0 0-10 0,0 0-5 15,4 9-2-15,-4-9 2 0,0 4-7 0,0-4-3 16,0 6-5-16,3-2-2 0,-6 0 1 0,6 1-3 0,-6 0-1 16,3 2 0-16,0-1-6 0,0 1-4 0,3 4-4 15,-6 1 1-15,6-1-9 0,-3 2-7 0,0-1-4 16,0 1 1-16,1 1-11 0,-1-3 2 0,5 5-10 16,-4-2-3-16,2-1-2 0,-2-2 0 0,-1 0-1 15,3-1-6-15,-2 0 0 0,0-1 2 0,-1 2-6 16,3-6-7-16,-2 3-4 0,-1-2-6 0,0 2 0 15,0-3-3-15,3-1-4 0,-2-1-3 0,-1 2-6 16,0-5-4-16,-1 5-16 0,1-5-23 0,0 0-22 16,-3 5-25-16,3-5-31 0,0 0-34 0,0 0-28 15,-9-1-17-15,9 1-29 0,0 0-46 0,0 0-167 0,0 0-459 16,0 0 204-16</inkml:trace>
  <inkml:trace contextRef="#ctx0" brushRef="#br0" timeOffset="109768.15">5398 13027 192 0,'-4'2'224'16,"3"2"-20"-16,-2 1-5 0,3 2-20 0,0-1-14 15,-1 3-8-15,-2 0-12 0,3 2-5 0,-1 1-5 16,1-1-9-16,1 2-11 0,-2 0-7 0,1 3-7 16,4 0-8-16,-7 0-6 0,3-1-5 0,-1 1-3 15,1 0-6-15,0 0 0 0,-3-4-5 0,2 1-4 16,1-1-6-16,-1 0-7 0,-2 2-3 0,2-5-6 16,1 3-2-16,0-2-7 0,0 2-1 0,-4-5-4 15,3 1-5-15,1 2-12 0,0-3-13 0,0-2-15 0,0-1-23 16,0 2-25-16,0-3-37 0,0-3-38 15,1 5-31-15,-1-5-51 0,0 0-181 0,13-7-436 16,-8 2 192-16</inkml:trace>
  <inkml:trace contextRef="#ctx0" brushRef="#br0" timeOffset="110766.86">6818 10978 104 0,'0'0'205'15,"0"-4"4"-15,0 4-3 0,-2-4-4 0,2 4 1 0,-2-3-6 16,2 3-5-16,-4-3-6 0,4 3-3 15,-6-4-11-15,0 2-13 0,6 2 0 0,-11 2-4 16,5-4-3-16,6 2-4 0,-13 3-9 0,4 0-10 0,4-2-13 16,0 2 1-16,-3 0-15 0,4 2-2 0,0 1-8 15,-2 1-3-15,0 3-9 0,2 1-5 0,0 0-4 16,0 5-1-16,0 0-16 0,3 2 16 0,-3 1-7 16,4-1-2-16,0-1-8 0,0 0-8 0,1 1 12 15,3-3-1-15,-1 2-9 0,-1-6-1 0,5 1-1 16,-2-1-5-16,0-2-8 0,2 0 2 0,3-1-5 15,-1-2-1-15,2 0-4 0,-2-2 2 0,4-3-4 0,5-1-4 16,1-2-3-16,-1-3-3 0,2-4-2 16,3-2-7-16,-5-1-6 0,4-4-1 0,-7 0-8 0,3-3-6 15,-3-3-14-15,-1 0 0 0,-6 5 2 0,1-8-8 16,-4 5-5-16,-4 0 4 0,-1 0 3 0,-2 4 0 16,-6 2-7-16,2-1 2 0,-1 5-19 0,-4 3-5 15,2 3-10-15,0 1-8 0,0 3-16 0,-5 5-25 16,5 0-26-16,0 4-39 0,-1 1-46 0,2 1-59 15,-1 4-227-15,4 1-563 0,-2-1 250 0</inkml:trace>
  <inkml:trace contextRef="#ctx0" brushRef="#br0" timeOffset="111126.87">6810 11559 70 0,'0'0'264'16,"0"0"-20"-16,0 0-14 0,0 0-16 0,0 0-13 15,0 0-5-15,6 11-9 0,-4-3-3 0,-1 0-10 16,0 2-5-16,2 0-4 0,-2 6-8 0,0-1-9 16,1 1-3-16,-1-3 1 0,-1-1-7 0,1 4 1 15,-1 1-15-15,0-2 3 0,0 2-5 0,0-1-11 0,0-2-14 16,0-1-5-16,0-2-10 0,-1-1-9 16,1-1-6-16,0-2-8 0,0 2-23 0,0-4-29 15,0-1-31-15,0 2-39 0,0-1-50 0,-1-2-54 0,1-3-61 16,0 6-66-16,0-6-258 0,1 5-594 0,-1-2 262 15</inkml:trace>
  <inkml:trace contextRef="#ctx0" brushRef="#br0" timeOffset="111659.69">6763 12473 162 0,'-4'-2'195'0,"0"-5"-9"16,2 5-9-16,-2-3-5 0,0 3-4 0,0-3-18 16,0 2-5-16,1-1-2 0,0 0-3 0,-5 3-2 15,6-1-2-15,2 2 3 0,-7-1-6 0,7 1 0 16,0 0 1-16,-9-2-9 0,9 2-7 0,-5 5 0 16,0 0-11-16,1 0-3 0,0 2 1 0,0-1-5 15,2 5 6-15,-2-4 1 0,1 0-7 0,2-1-4 0,0 2-12 16,1-1-1-16,-3 2 2 0,6-3-15 15,-2 0 3-15,0 1-12 0,2-1-8 0,2 0-1 0,-1-1-1 16,0 0-12-16,2-1 3 0,3-3-8 0,0 1 0 16,3-2-6-16,-1-2-5 0,2 0-1 0,1-5-2 15,0-5-13-15,0 0 0 0,-1-1-16 0,-2-3 3 16,2 1-10-16,-3-4-3 0,-1 3-4 0,-4-2-6 16,-1 3 8-16,0-2-2 0,-4 0-1 0,-4 1-5 15,0-1 0-15,-2 8-5 0,1-3 0 0,-1 4 2 16,-2-1-9-16,-1 3-6 0,0 1-16 0,0 4-17 0,1-3-17 15,-2 2-10-15,2 4-26 0,2 2-38 16,2 0-23-16,-2-1-38 0,5 9-66 0,-3-3-155 16,4 3-490-16,1-2 217 0</inkml:trace>
  <inkml:trace contextRef="#ctx0" brushRef="#br0" timeOffset="111979.7">6806 12915 168 0,'-1'3'275'0,"1"3"-13"0,0 0-10 0,0 0-4 16,0 0-3-16,0 2 2 0,1 1-2 0,-1 2-26 15,1-2 5-15,-2 7-1 0,2 1-16 0,-1 0-13 16,-1-1-3-16,0 0-17 0,0-3-9 0,-1 4-13 0,2-6-19 16,-1 6-15-16,-2-1-17 0,2-4-7 15,0 5-15-15,0-1-17 0,1 0-12 0,0-6-21 0,0 0-22 16,0 0-24-16,0-3-25 0,0 2-34 0,1-3-43 16,-1 0-49-16,0-1-56 0,1-3-67 15,-1-2-281-15,0 0-619 0,0 0 275 0</inkml:trace>
  <inkml:trace contextRef="#ctx0" brushRef="#br0" timeOffset="114791.33">9113 10826 30 0,'-4'-3'196'0,"4"3"-6"0,0-3-6 15,0 3 2-15,-4-3-2 0,4 3-8 0,-1-7-8 16,0 5-3-16,1 2 0 0,0 0 0 0,-5-4-10 15,5 4-4-15,-3-3-1 0,3 3-8 0,-4-2-2 16,4 2-10-16,0 0-6 0,-6-2-4 0,6 2-2 16,0 0-16-16,-13 0 0 0,5 4-15 0,2-3-3 15,2 2-9-15,-1-1-7 0,-3 1 4 0,2 5-3 0,0-3-4 16,0-2-10-16,1 4 1 0,0 2-28 16,-1 0 9-16,3 4 2 0,1-2-3 0,-2 5 3 0,4-3-13 15,1 2 8-15,2 1-4 0,-1-2 7 0,1 1-5 16,4 1 0-16,-1-4 1 0,0 3-5 0,3 0 3 15,1-2-1-15,-1-2 7 0,0-4-6 0,4 1-10 16,-3-2 1-16,-1 0 0 0,5-1 3 0,3-5-6 16,-3 0 3-16,0-2-1 0,2-1-8 0,1-5 9 15,1 0-21-15,6-8 6 0,-8 4-7 0,4-7-2 16,-5 1-17-16,-2 2-2 0,-1-2-4 0,-6 2 2 0,4 0 0 16,-7 0 2-16,-2-1-4 0,-2 0 1 15,-6 1-5-15,0-3-4 0,-1 3-3 0,-6-6-6 0,-3 2-2 16,7 4 1-16,-4 2-11 0,5 4-7 0,-2 0-11 15,-1 5-16-15,5-4-19 0,-1 5-26 0,-1 2-22 16,6 2-31-16,3 0-40 0,-6 4-44 0,5 7-209 16,3-1-516-16,1 8 228 0</inkml:trace>
  <inkml:trace contextRef="#ctx0" brushRef="#br0" timeOffset="115305.82">9164 11381 99 0,'0'0'267'0,"0"0"-19"0,0 0-16 0,0 0-20 16,0 0-12-16,0 0-14 0,0 0-11 0,0 0-9 0,0 0-12 15,0 0-9-15,-4 12-5 0,8-7-5 0,-3 6-5 16,2-1-1-16,-4 7-7 0,2-2 0 0,-2 2-3 15,-1 1-7-15,0 0-8 0,-1-1-8 0,3-2-9 16,-2 3-17-16,0-4-3 0,0 1-21 0,1-2-26 16,-2-4-34-16,2 3-56 0,2-1-65 0,-2-2-80 15,2 3-311-15,4-3-568 0,0-1 252 0</inkml:trace>
  <inkml:trace contextRef="#ctx0" brushRef="#br0" timeOffset="116940.68">9150 12307 18 0,'-1'-3'176'16,"1"3"-9"-16,0 0-6 0,0 0-10 0,-2-7-2 0,2 7-5 15,0 0-5-15,0 0-7 0,0 0-10 16,0 0-4-16,0 0-6 0,0 0-5 0,0 0-8 16,0 0-5-16,0 0-1 0,0 0-6 0,0 0-2 0,0 0-9 15,7 14-3-15,-6-6-3 0,0 2-4 0,1 2 0 16,-1 2-4-16,-1 2-23 0,1-4-2 0,-1 5 0 15,0-1 0-15,-1 0-4 0,2 0-4 0,2 0 1 16,-6-5-8-16,6 3-1 0,-2-5-5 0,-2 1-11 16,-2-2-20-16,2-2-25 0,1-1-31 0,-1 1-41 15,1-3-45-15,2 0-64 0,-2-3-156 0,0 4-407 0,0-4 181 16</inkml:trace>
  <inkml:trace contextRef="#ctx0" brushRef="#br0" timeOffset="117621.73">9136 12934 57 0,'0'0'221'0,"0"0"-6"0,-9-2 0 0,9 2-6 0,-6-3-2 16,6 3-6-16,-7 0-9 0,7 0-4 16,-9 0-7-16,9 0-1 0,-11 3-10 0,3-2-5 15,3 0-14-15,-3 4-6 0,2-2 1 0,-6 2-9 0,6 3-5 16,-2-2-10-16,0 5-10 0,1-3-5 0,-1 5-13 16,3-1-7-16,1 3 2 0,-2 2-15 0,4 0-6 15,0 0 2-15,2-1-21 0,3 2-1 0,-2-5-1 16,0-2 0-16,6 6-2 0,-2-6-4 0,1 0-5 15,2-1-10-15,2-4 0 0,-1 2 1 0,1-3 0 16,4-2-14-16,-1-3 5 0,6-2 3 0,1-6-1 16,5-2-3-16,1-5-15 0,-2-4-7 0,-4 0 1 0,2-6-19 15,-3-2 3-15,-2 7-12 0,-3-5-2 16,-4 2 0-16,-5-4-1 0,-1 9-2 0,-4-1-6 0,-4 1-5 16,2 1-5-16,-6 1-7 0,-5 4-19 0,3 1-13 15,-2 4-25-15,1 3-33 0,-10-1-37 0,5 2-56 16,3 3-56-16,-1 2-176 0,0 1-516 0,1 1 229 15</inkml:trace>
  <inkml:trace contextRef="#ctx0" brushRef="#br0" timeOffset="123693.02">4208 11942 72 0,'0'0'149'0,"0"0"-2"0,0 0 0 0,0 0-1 16,0 0-3-16,0 0 1 0,0 0-5 0,0 0 0 15,0 0-8-15,0 0-7 0,0 0 3 0,0 0-6 16,0 0-1-16,0 0-4 0,0 0-6 0,0 0-4 15,0 0-7-15,0 0 0 0,0 0-4 0,4 12-4 16,0-7 2-16,-1 3-6 0,4 1 3 0,1 1-5 16,2 2-4-16,0 4-4 0,-1-2-10 0,1 1 2 0,3 0-9 15,-4 1-6-15,1-1-4 0,2-1-1 0,-3-1-9 16,2 1 1-16,-2 0-7 0,4-1-8 0,0 3 5 16,-3-3-7-16,-1-3-4 0,1 3 5 0,-2-4-4 15,-2 0-5-15,2-1 0 0,-3 0-3 0,2 0-6 16,-3-1 3-16,0-3-2 0,-1 1-3 0,-1 0 3 15,1-2-5-15,-1 0-7 0,-2-3-13 0,0 0-15 16,3 4-26-16,-3-4-19 0,0 0-23 0,0 0-24 16,0 0-24-16,0 0-18 0,0 0-27 0,-9-22-4 15,6 13-16-15,0-3-9 0,1 1-149 0,0-1-402 0,-2-4 179 16</inkml:trace>
  <inkml:trace contextRef="#ctx0" brushRef="#br0" timeOffset="123968.27">4424 11979 19 0,'0'-4'124'0,"-1"-2"-1"0,-1 1-4 0,2 1-11 0,0-1-7 16,-1 2-6-16,1 3-10 0,0 0-5 0,3-6-5 16,-3 6 0-16,0-4 2 0,0 4-6 0,0 0-2 15,0 0 7-15,0 0 7 0,0 0 6 0,-3-3 4 16,3 3 4-16,0 0 6 0,0 0 3 0,0 0 4 16,0 0 1-16,0 0-1 0,0 0-7 0,-6 15-4 15,3-9 0-15,-3 4-10 0,2 2 0 0,-1-1-4 0,-4 5-2 16,0 0-5-16,0 3 0 0,-5 5 0 15,1 1-5-15,0-2-5 0,-2 0-9 0,5-1 0 16,-3 2-16-16,4-1 4 0,0-6-4 0,-1 1-5 0,4-3-3 16,0-3-7-16,1 0-1 0,3-4-15 0,-1 3-13 15,-1-6-18-15,3 0-19 0,-1-4-26 0,0 5-25 16,2-6-28-16,-1 5-30 0,1-5-16 0,0 0-24 16,0 0-35-16,0 0-206 0,0 0-463 0,8-18 205 15</inkml:trace>
  <inkml:trace contextRef="#ctx0" brushRef="#br0" timeOffset="124359.47">3965 11664 101 0,'0'0'173'16,"0"0"-6"-16,0 0 6 0,0 0-1 0,28 2 8 16,-11 2-9-16,2 1-11 0,-1 0-6 0,5 0-10 15,5 1-9-15,0 2-17 0,-1-2-11 0,2-2-7 16,-1-2-21-16,3-1 1 0,-3-1-8 0,0 0-11 16,-2-1-27-16,-3-5-25 0,-1 3-39 0,-3-1-27 15,0 0-45-15,-1 1-41 0,-5 0-200 0,-3 0-373 0,1 3 165 16</inkml:trace>
  <inkml:trace contextRef="#ctx0" brushRef="#br0" timeOffset="125887.49">7459 12273 2 0,'0'0'188'0,"0"0"-12"16,0 0-14-16,-1-4-5 0,1 4-10 0,0 0-7 0,0 0-4 16,0 0-1-16,0 0-10 0,0 0-4 0,0 0-2 15,0 0-7-15,0 0-8 0,0 0-7 0,0 0-6 16,6 17-7-16,-4-9-7 0,-1 4-5 0,1 5-5 15,0 2-3-15,-1-3-3 0,0 1-6 0,2-2-2 16,-1 0-2-16,0-1-5 0,0 2 0 0,2-7 8 16,0 3-3-16,2-2-2 0,3 1-8 0,-2-2-2 15,-1-3-2-15,0-2-2 0,3 0-5 0,3-3 0 16,-2-1-1-16,4-5-7 0,-5 1 4 0,8-9-1 16,-3 0-2-16,0 1-4 0,-4-4-5 0,2 0 0 0,-2-2 0 15,0 1 1-15,-4 1-7 0,0 0 3 0,-1 1-1 16,-4-2 3-16,1 5-2 0,0 1-1 0,-1-1 0 15,-2 1-2-15,1 5-1 0,-2-1 1 0,2 2-3 16,0 0-1-16,0 5 2 0,-2-5-5 0,2 5 3 16,0-5-3-16,0 5 0 0,0 0-1 0,0 0 1 15,0 0 2-15,0 0-4 0,4 22 1 0,-3-12 3 16,0 7-1-16,2-3 0 0,-2 6-1 0,0 1-1 16,3 7 2-16,-1-1-1 0,1 2 0 0,0 1-1 0,-1 4 4 15,-1 0 7-15,-2 1-1 0,-2 11 7 0,0-11-1 16,1 1 11-16,-5-2 0 0,1 0 11 0,-1 2 8 15,2-5 7-15,-5-2-2 0,1-3 7 0,1-1-11 16,-2-1 1-16,1-6-12 0,0-3 4 0,1-8 1 16,-1 5-7-16,-1-6-3 0,3 2-9 0,-2-5-13 15,-1 1-17-15,0-3-19 0,0-3-5 0,-1-3-21 16,-4-4-11-16,1-1-8 0,-1-2-8 0,1-4-3 16,3-2-13-16,-3-5-3 0,8 5 7 0,-4-7-7 15,2 6-5-15,2 1 0 0,2-2 4 0,0 3-8 16,1-1-12-16,-2 3-1 0,4 0-27 0,3 5-19 0,-1-3-28 15,1 5-152-15,-1 0-377 0,3-2 167 16</inkml:trace>
  <inkml:trace contextRef="#ctx0" brushRef="#br0" timeOffset="126355.74">7308 12203 104 0,'0'0'160'16,"-1"-3"-12"-16,1 3 0 0,0 0-6 0,0 0 6 0,4-8-10 15,2 6-3-15,-2 1-6 0,4-2 9 0,-2 2-5 16,7-1-1-16,-3 4-5 0,7-4 2 0,2 4-11 16,3-1-7-16,-3 2-12 0,0-1-13 0,0 1-7 15,-1 1-6-15,1-1-10 0,3 1-7 0,-7 1-2 16,3-4-10-16,0 0-13 0,-1 2-24 0,-4-1-32 16,-2 0-31-16,1 0-39 0,-2-1-38 0,1-1-60 15,-4 1-179-15,-1 1-403 0,1-1 178 0</inkml:trace>
  <inkml:trace contextRef="#ctx0" brushRef="#br0" timeOffset="132372.98">6381 13996 172 0,'-4'-2'206'0,"4"2"-11"0,0 0-10 0,0 0-9 16,-3-4-7-16,3 4-4 0,-1-3-5 0,1 3-13 16,0 0-8-16,0 0-6 0,-1-4-4 0,1 4-8 15,0 0-9-15,0 0-6 0,0 0-1 0,0 0-2 16,0 0 3-16,25 3-1 0,-16-3-1 0,3-2-6 0,2 4-5 16,-1-2-14-16,0 0-5 0,3 1-7 0,3 0-10 15,-1-1-3-15,1-1-3 0,-6 1-7 16,6 1-3-16,-5-1-3 0,0 0-5 0,4-1-2 0,-5 2-3 15,0 0-5-15,1 0-5 0,-3 2-5 0,3-3 3 16,-5 1 1-16,-1 0-2 0,2 0-4 0,-1 1-2 16,-1 0 5-16,-2-1-2 0,2-1-6 0,-2 1 4 15,2 0-8-15,-3 1 4 0,-1-1 0 0,-4-1 0 16,10 1-4-16,-8 0-8 0,-2-1-8 0,9 0-8 16,-9 0-23-16,6 1-16 0,-6-1-19 0,0 0-26 15,0 0-27-15,7 0-25 0,-7 0-19 0,4 3-28 0,-4-3-41 16,3 2-181-16,-2 2-462 0,0 0 204 0</inkml:trace>
  <inkml:trace contextRef="#ctx0" brushRef="#br0" timeOffset="132830.07">6543 14183 33 0,'-1'5'201'0,"1"-5"-15"0,-3 3-9 0,3-3-11 15,3 6-3-15,-2-2-2 0,3 1-5 0,-3 4-5 16,3-1-4-16,1 2-4 0,-3 1-2 0,5 4-2 16,3-2-9-16,-4 5-5 0,3-3-6 0,2-2-6 0,-1 1-5 15,-2 1-12-15,3 1-6 0,-1-2-3 16,1 0-5-16,0 0-10 0,-2-3-6 0,-3-1-7 0,2 0-3 15,1 2-7-15,1-4-3 0,-6 1-5 0,4 0-4 16,-4-3-2-16,-2 0-9 0,2 2-1 0,0-4-3 16,-2 1-13-16,-1 1-11 0,-1-2-18 0,2-1-21 15,-2-3-25-15,0 3-30 0,0 3-26 0,0-6-35 16,0 0-37-16,-4 2-37 0,4-2-191 0,0 0-456 16,0 0 202-16</inkml:trace>
  <inkml:trace contextRef="#ctx0" brushRef="#br0" timeOffset="133098.44">6744 14257 53 0,'-7'6'243'15,"-3"2"-5"-15,-3 3-4 0,-1 1-3 0,-3 1-5 16,1 1-11-16,-5 2-12 0,1-1-13 0,1 1-9 16,-3 2-8-16,4-7-13 0,3-1-17 0,0 2-7 15,-1-2-18-15,2-3-16 0,5-2-10 0,0 0-18 16,0-1-23-16,4-1-30 0,0 1-36 0,1 0-43 0,0-4-43 16,4 0-59-16,0 0-39 0,0 0-227 0,0 0-460 15,0 0 203-15</inkml:trace>
  <inkml:trace contextRef="#ctx0" brushRef="#br0" timeOffset="133879.37">7083 14254 123 0,'0'0'172'0,"3"-3"-2"0,-3 3-5 16,0-4 0-16,0 4-4 0,0 0 0 16,0 0-9-16,0 0-5 0,0 0-1 0,0 0-9 0,0 0-3 15,0 0-11-15,0 0-7 0,0 0-6 0,-3 16-8 16,3-10-6-16,-1 2-4 0,1 1-5 0,0-2-5 16,0 2-3-16,0 0-11 0,0-1-1 0,1 2-10 15,2 0-4-15,-2-2-4 0,1 1-6 0,0 3-3 16,2-4-3-16,1 2-1 0,0-4-2 0,-1 4-3 15,0-5-6-15,1 1 2 0,0 0-3 0,-1-3-2 16,6 3 2-16,-5-2-7 0,3-2 4 0,1-2-4 16,0 2 1-16,-2-2 1 0,5-2-3 0,-2 0 7 0,0-3-7 15,-1-1-4-15,2-2-2 0,-1 0 1 16,-1-1-3-16,-3-1-2 0,4-6 1 0,-2 6 1 16,1-6-1-16,-1-2 1 0,-2 1-5 0,-1 1 3 0,-1 0-1 15,-1-1-5-15,3 1 1 0,-6 4 2 0,0-1 1 16,0 1 0-16,1 6 10 0,-1 2 7 15,-1 0 8-15,1 4 7 0,0-5 20 0,0 5-15 0,0 0-6 16,0 0-3-16,-4 17-3 0,0-3 0 0,0 3 1 16,1 2 0-16,-4 6-2 0,3-4 0 0,-1 5-8 15,2 0 0-15,0 0-5 0,2 0 4 0,1 3-8 16,0 0 4-16,1 1-4 0,0 0-3 0,3-1 0 16,0 1 2-16,2-1-3 0,-5 0-3 0,1-3-2 0,0-1 1 15,2 0 5-15,-6-5-8 0,2-1 6 0,-2-1 3 16,0 0 15-16,0-1 1 0,1 1 9 15,-8-3 7-15,3-1 18 0,0-1-9 0,-5-1 8 0,1-2-9 16,1-2 1-16,-5 2-7 0,3-2-9 0,-1-4-5 16,-1 1-10-16,0-3-10 0,2 0-12 0,-4-4-12 15,-1-5-6-15,5 3-9 0,-2-6-17 0,-1-3-11 16,5 2-5-16,0-2-10 0,5-2 8 0,0 1-3 16,6 2 0-16,0 0-2 0,-2-4-2 0,5 5-7 15,3-1-9-15,1-1-7 0,5 0-21 0,0 1-23 16,4 3-26-16,0 0-33 0,8-4-36 0,-2 0-263 15,-4 5-537-15,8 3 237 0</inkml:trace>
  <inkml:trace contextRef="#ctx0" brushRef="#br0" timeOffset="135776.56">7739 14226 43 0,'0'0'187'0,"0"0"-6"0,0 0-9 0,-8-1-9 0,8 1-9 16,0 0-12-16,0 0-8 0,0 0-7 0,0 0-9 15,0 0-11-15,0 0-1 0,0 0-9 0,0 0 1 16,0 0 4-16,0 0 1 0,0 0-2 0,17-1 3 15,-17 1 0-15,12 1-1 0,-6 0-2 0,3 2-6 16,2-2 0-16,1 2-1 0,1-2-2 0,-2 1-6 16,2-2-10-16,0 1 0 0,-2 2-8 0,3-1-3 15,-1 2-3-15,-1-4-9 0,-1 1-5 0,-2-1-7 16,1 1-1-16,2-1-5 0,-2 0-2 0,-4 0-4 16,3-1-7-16,-4 0-11 0,3-3-9 0,-4 3-11 15,1-1-17-15,1 0-9 0,-2 1-15 0,-1-1-15 16,-3 2-19-16,2-4-20 0,2 0-19 0,-4 4-20 0,0 0-13 15,0 0-32-15,0 0-21 0,0 0-24 0,-9-3-142 16,9 3-405-16,0 0 180 0</inkml:trace>
  <inkml:trace contextRef="#ctx0" brushRef="#br0" timeOffset="136064.07">7946 14050 22 0,'0'0'206'0,"-4"-2"-8"0,4 2-14 16,0 0-13-16,0 0-11 0,0 0-12 15,0 0-13-15,-2 9-11 0,-1-1-11 0,3-2-3 0,0 9-2 16,0-4-5-16,-2 6-10 0,0 2 0 0,0 6-6 16,2-4 4-16,0 3-3 0,0 5 1 0,-3-6 1 15,3-3 1-15,0 5-2 0,-1-6-4 0,2-4-4 16,-2 3-4-16,2 0-3 0,-2-2-3 0,1-1-10 15,0-3-1-15,1-2-7 0,-1 1-7 0,0-4-7 16,0 0-10-16,0 0-15 0,3-3-20 0,-3 2-24 16,-3-2-26-16,6 0-35 0,-3-4-32 0,0 3-38 15,0-3-34-15,0 0-58 0,0 0-142 0,0 0-428 0,6-8 190 16</inkml:trace>
  <inkml:trace contextRef="#ctx0" brushRef="#br0" timeOffset="136679.9">8492 14145 57 0,'0'0'187'0,"2"-4"-14"16,-2 4-14-16,0 0-6 0,0-3-13 0,0 3-7 16,0 0-5-16,0 0-10 0,0 0-4 0,0 0-9 15,0 0-4-15,0 0-5 0,0 0-5 0,0 0 0 16,0 0-4-16,0 0-10 0,0 0-4 0,0 0 0 15,0 0 1-15,11 8-1 0,-10-4 6 0,3 1-2 16,3 3 9-16,0-1-6 0,-2 3 4 0,1-1 3 16,1 2-1-16,-1 0-4 0,-1-1 3 0,2 3-1 0,0 1 5 15,0-3-6-15,0 1-4 0,-2-1 0 16,3 3-11-16,-1-3 3 0,-1 0-8 0,1-3-6 16,1 2 0-16,1-1-9 0,-4 1 4 0,4 1-7 0,-4-6-18 15,3 6 9-15,-3-6-8 0,3 1 3 16,-6 1-7-16,2-4-2 0,0-1-4 0,0 2-9 0,0 0-8 15,-3-2-15-15,-1-2-18 0,5 4-13 0,-4-2-14 16,-1-2-20-16,0 0-20 0,0 0-20 0,0 0-26 16,0 0-24-16,0 0-27 0,0 0-24 0,-6-12-29 15,6 8-200-15,-4 0-487 0,3-4 215 0</inkml:trace>
  <inkml:trace contextRef="#ctx0" brushRef="#br0" timeOffset="136950.31">8709 14152 18 0,'0'0'172'0,"-1"-5"-11"16,1 5-2-16,0 0-3 0,-3-3-6 0,3 3-2 15,0 0-5-15,0 0 3 0,-1-4 0 0,1 4-1 16,0 0-1-16,0 0-2 0,0 0-1 0,-10 7-12 0,5-2-6 16,-3 2-7-16,0 3 0 0,-3 1-9 15,-1 6 3-15,-7 4-9 0,5-6 3 0,0 6-1 16,-4 0-4-16,4-6-10 0,-5 6 0 0,0-2-6 0,7-5-2 15,-3 0-8-15,6-4-7 0,-1 5-6 16,1-8-14-16,1 1-3 0,6-2-16 0,-5-2-15 16,6 1-22-16,-3-2-28 0,-1 0-31 0,5 0-31 0,0-3-37 15,0 0-59-15,0 0-26 0,0 0-71 0,0 0-155 16,14-1-484-16,-14 1 214 0</inkml:trace>
  <inkml:trace contextRef="#ctx0" brushRef="#br0" timeOffset="138121.46">9130 14176 82 0,'-5'-2'142'0,"5"2"-6"0,0 0-18 0,0 0-10 0,-7-3-8 16,7 3-15-16,0 0 2 0,0 0-20 0,-4-2-4 15,4 2 1-15,0 0-6 0,0 0 2 0,0 0 1 16,0 0-3-16,0 0 2 0,0 0 4 0,0 0 8 0,0 0 0 16,0 0 2-16,0 0 2 0,0 0 7 15,0 0 4-15,0 0 4 0,0 0-1 0,0 10 0 0,0-7 7 16,0 2 3-16,0 0-3 0,0 0 2 0,0 1-2 16,0 1 0-16,-1 1-2 0,0 3 0 0,1-3-8 15,1 3-5-15,-1-2 0 0,-1 2-4 0,3-2-9 16,-2 0 6-16,4 1-7 0,0 0-6 0,0 0 2 15,2 0-2-15,3 5-1 0,-3-6-3 0,5 7 4 16,-2-6-3-16,-2 0-6 0,2-3-4 0,-2 3 0 16,1-4-14-16,2 0-1 0,-5-1 3 0,1-2-16 15,2 2 4-15,-3-2-7 0,1-2 12 0,1-1-7 16,2-4-6-16,-1-1-6 0,1 1-6 0,3-2-1 16,-2-3-10-16,-1-2-6 0,0-3-4 0,4 3-3 0,-4-5-1 15,-1 3 0-15,-3 3 1 0,1-1 1 0,-2 0 2 16,-3 1 10-16,4 1-6 0,-1-1 3 0,-3 4 1 15,1 0 3-15,-1 1 2 0,-1 1 2 0,2 2 5 16,-2 2-8-16,2-4 0 0,-2 4-3 0,0 0 6 16,0 0 2-16,0 20-2 0,-3-1 0 0,2 6 7 15,-2 7-4-15,1 0-3 0,-2 3-3 0,-1-3 8 16,0 17-5-16,2-15 3 0,1 3-8 0,-1-2 5 0,1 11 8 16,-1-11 0-16,2 2 8 0,-2-4 5 0,-1 1-2 15,2-4 8-15,-5 2 9 0,3-4-5 16,-2 2 8-16,0-5 4 0,-2-1 16 0,0-6-3 0,-2-2 7 15,1-1 3-15,1-6-2 0,-2 0 0 0,0-2-3 16,0-2-9-16,-8 0-5 0,1-5-7 0,-1 0-4 16,4-2-13-16,-2-8-13 0,-1 2-14 0,3-6-2 15,1 0-12-15,-2-6-8 0,2-3-3 0,3 5-20 16,2-7 6-16,3 0-5 0,3 4-2 0,4-5-15 16,6 0-13-16,-2 1-12 0,4 1-19 0,2 9-14 15,3-7-30-15,-2 6-21 0,1 4-33 0,1-2-32 0,7 0-41 16,-6 4-246-16,-1-1-570 0,0 4 252 0</inkml:trace>
  <inkml:trace contextRef="#ctx0" brushRef="#br0" timeOffset="138642.01">8974 13939 68 0,'-9'3'180'0,"9"-3"-14"16,0 0-14-16,0 0-18 0,-5-1-4 0,5 1-12 0,0 0 3 15,0 0 0-15,0 0 0 0,20-5-1 16,-12 5-2-16,8-2-1 0,-2 0-4 0,4-1-3 0,4 0-2 16,6 2-2-16,4 1-8 0,0 1-13 0,-3 0-6 15,0 1-11-15,-3 1-3 0,1 1-6 0,-9 1-12 16,0-3-21-16,-4 2-29 0,0 0-41 0,-2-2-52 15,-1 0-70-15,-5 1-222 0,1-2-418 0,1 1 185 16</inkml:trace>
  <inkml:trace contextRef="#ctx0" brushRef="#br0" timeOffset="145142.87">9715 14247 161 0,'0'0'174'0,"0"0"-5"0,-5-3-3 0,5 3-8 15,0 0 1-15,-4-3-6 0,4 3 2 0,0 0-6 16,0 0-3-16,0 0-4 0,0 0-7 0,0 0-4 16,0 0-6-16,0 0-10 0,0 0 6 0,0 0 1 0,0 0-4 15,0 0 1-15,16 9-5 0,-9-8 0 16,-2 0-6-16,3 1-5 0,-1-1-5 0,5-1-3 15,-2 2 2-15,3-2-2 0,-2 2-5 0,2-4-7 0,0 4-11 16,1-6 3-16,4 3-4 0,1-1-1 0,-1-2-10 16,1 2-5-16,-1 0 0 0,0-1 1 0,1 1-6 15,-2-1 1-15,-2 3 4 0,2-2-7 0,0-2-7 16,-5 3 5-16,2-3-1 0,-5 2-7 0,1-1 9 16,-3 1 2-16,4 2 2 0,-4 0-3 0,-1 0-6 15,-1-3 0-15,-5 3 0 0,10-2 4 0,-6 0-14 16,-4 2-4-16,5-2-1 0,-5 2-1 0,5-3 0 15,-5 3-3-15,6-1 0 0,-6 1-8 0,6-2 0 16,-6 2 6-16,0 0-17 0,0 0 6 0,0 0 0 16,0 0 0-16,2-3-4 0,-2 3-4 0,0 0 2 0,0 0-13 15,0 0 3-15,0 0-8 0,0 0-11 0,0 0-4 16,0 0-3-16,0 0-17 0,0 0-13 0,0 0 9 16,0 0-15-16,-10-3-3 0,10 3 3 0,-7-2 1 15,3-1-2-15,4 3-3 0,-7-3 5 0,2 1-3 16,0 1-1-16,1-2 0 0,0 0 4 0,-1 2-1 15,0-3 9-15,-4 3 3 0,5-3 2 0,1 0 5 16,0 2 8-16,-1 0 1 0,2-2 3 0,-2 2 6 16,1-2 4-16,-1 2 4 0,4 2 4 0,-7-4 9 0,3 2 8 15,4 2-3-15,-8-4 6 0,4 3 3 0,2-2 1 16,-3 0 4-16,5 3-2 0,-7-3 2 0,5 0 6 16,2 3-3-16,-7-4 5 0,7 4 0 0,-3-2 1 15,3 2 0-15,-4-2 2 0,4 2-3 0,0 0-3 16,0 0-2-16,-7-1 5 0,7 1-4 0,0 0 0 15,0 0 7-15,0 0 1 0,0 0 1 0,-6-3-5 16,6 3 0-16,0 0 0 0,0 0-6 0,0 0 4 16,0 0 2-16,0 0-4 0,0 0 2 0,0 0 0 15,0 0 3-15,0 0-3 0,0 0-1 0,0 0-1 16,9 8 4-16,-4-4 3 0,-1-1-5 0,1 0 3 0,0 0-5 16,3 1 5-16,-1 1-9 0,1 2 5 15,-3-2 3-15,2-1-8 0,3 0 2 0,-4 1-4 0,-2 0 1 16,2 0-2-16,1-1-2 0,-2 1 3 0,0 1 4 15,0-1-3-15,-1 0 2 0,1-1 7 0,-5 2-2 16,4-3 10-16,-3 2-3 0,2 1-2 0,-1 1 6 16,-2-4 1-16,-2 4-3 0,-1-1 6 0,2 1-2 15,-2 0 4-15,0 0 2 0,-3 2 2 0,3-1 3 0,-4 0 1 16,3 2-4-16,-3 0-1 0,0-1-5 16,2 0 9-16,-3-1-8 0,2-1-18 0,-3 1 5 15,4-1-3-15,0-4-14 0,1 4-18 0,3-4-22 0,-3 2-29 16,1-3-29-16,0 1-34 0,0-1-45 0,3-2-51 15,-5 6-61-15,5-6-69 0,0 0-251 16,0 0-657-16,0 0 290 0</inkml:trace>
  <inkml:trace contextRef="#ctx0" brushRef="#br0" timeOffset="146280.13">10846 14059 58 0,'-4'-3'206'0,"4"3"-9"15,0 0-14-15,0 0-9 0,0 0-8 0,0 0-7 0,0 0-19 16,0 0 1-16,0 0-11 0,0 0 0 0,0 0-4 15,0 0 6-15,4 12 2 0,1-6-2 0,5 4-10 16,2-2 4-16,-2 5-3 0,4 1-5 0,5 4-2 16,0 0-10-16,-5-2-2 0,3 5-12 0,2-2-3 15,-6-4-7-15,6 7-8 0,-9-5-3 0,2-2-8 16,1 0-4-16,-3-1-4 0,-2 1-9 0,-1 0-4 16,0-6-1-16,-2 2-8 0,0-2-5 0,0 1-3 15,-1-2-4-15,-2-3-14 0,1 1-12 0,-2-1-14 16,2-2-16-16,-2 1-18 0,2 2-21 0,-3-3-27 15,0-3-25-15,0 3-21 0,0-3-33 0,0 0-16 0,0 0-28 16,0 0-38-16,-11 0-144 0,11 0-438 0,-7-5 194 16</inkml:trace>
  <inkml:trace contextRef="#ctx0" brushRef="#br0" timeOffset="146615.57">11135 14093 6 0,'-3'-3'145'15,"3"3"-11"-15,0 0-7 0,4-4-2 0,-4 4 8 16,0 0-13-16,0 0 7 0,0 0-3 0,0 0-3 16,0-3 4-16,0 3-5 0,0 0 7 0,0 0-3 15,0 0-4-15,0 0 2 0,0 0-9 0,0 0-9 16,-17 3-7-16,11 0-3 0,0 3-6 0,-5 0-2 15,1 1-6-15,-5 5-1 0,2 1 5 0,0 0 5 16,-11 4-6-16,6 4 4 0,-2-2 5 0,0-1-16 16,0 5 1-16,2-4-4 0,-1 1-2 0,1 0-6 0,7-5-10 15,-2-1-6-15,-1 2-7 0,2-5-1 0,7-1-15 16,0-1-12-16,-4-1-13 0,5-3-25 0,0 2-23 16,3-2-18-16,-3-1-33 0,0-2-30 0,3 0-28 15,-3 2-28-15,4-4-37 0,0 0-33 0,0 0-162 16,0 0-448-16,0 0 198 0</inkml:trace>
  <inkml:trace contextRef="#ctx0" brushRef="#br0" timeOffset="147089.94">10791 13893 67 0,'0'0'214'0,"-4"-2"-11"0,4 2-18 16,0 0-10-16,0 0-13 0,0 0-5 0,0 0-6 15,0 0-1-15,0 0 2 0,0 0 1 0,0 0-3 16,27 9-8-16,-12-3-8 0,2 3-10 0,2-1-11 15,9 3-6-15,-2-3-12 0,-6-2-14 0,6 4 0 16,-6-2-7-16,-2-2-8 0,0 1-7 0,0 1-8 16,1-2-3-16,-2-2-5 0,-6 0-6 0,1-2-13 0,0 1-11 15,-3-1-12-15,-1 1-15 0,-3-2-21 16,3 0-24-16,-4 1-27 0,0 1-33 0,-4-3-41 0,6 2-48 16,-6-2-215-16,3 2-456 0,-3-2 202 0</inkml:trace>
  <inkml:trace contextRef="#ctx0" brushRef="#br0" timeOffset="148984.73">11390 14387 112 0,'0'0'194'0,"0"0"-11"0,0 0-4 0,0 0-2 16,0 0-2-16,0 0-7 0,0 0-5 0,0 0-3 15,2-14-10-15,0 10-3 0,-1 1-11 0,1-4-10 16,2-4-11-16,-2 4-8 0,2-4-9 0,4-1-9 16,-1-3-5-16,1 1-12 0,1-3-7 0,-3 0-3 15,6 2-7-15,-3-4-6 0,2 3-4 0,-2-1-6 16,-1 0 1-16,6-4-9 0,-5 4-3 0,0 0 0 16,0 1-5-16,-2 2-4 0,0-1 0 0,-1 7-7 0,-1-5 7 15,2 6-4-15,-2-2-3 0,-3 5 4 16,2-2 1-16,-1 0 3 0,-2 2 3 0,2 1 3 0,-2-1 7 15,-1 4-5-15,0 0-3 0,4-4 4 0,-4 4 1 16,0 0 4-16,0 0-9 0,0 0 0 0,0 0-3 16,0 0-2-16,0 0 2 0,2 10-3 0,0-7-1 15,-2-3 0-15,2 10 7 0,1 0-2 0,0-1 8 16,0-1 1-16,1 5 7 0,1-2 0 0,0 5-5 0,3 2 8 16,-2 0 7-16,1 1-3 0,-1-2-6 15,-1 2 13-15,0-1-8 0,0-1 9 0,3 0 2 16,-3 0 4-16,-1-5 1 0,1 2-2 0,0 2 4 0,-1 0-6 15,0-6-2-15,-3-2-2 0,3 3-1 16,-3-6-4-16,-1 3-6 0,3-1 5 0,-2 1-11 16,2-3-2-16,-1-1-8 0,1 1-10 0,-2-1 2 0,3-4-12 15,-2 4-1-15,-2-4-13 0,2 3-18 0,-2-3-14 16,0 0-21-16,1 4-19 0,-1-4-12 0,0 0-21 16,0 0-19-16,0 0-32 0,0 0-33 0,0 0-25 15,0-13-38-15,1 6-41 0,-1 1-249 0,0 3-595 0,3-4 264 16</inkml:trace>
  <inkml:trace contextRef="#ctx0" brushRef="#br0" timeOffset="149721.89">11927 14126 70 0,'0'0'195'0,"0"0"-10"0,0 0-11 16,0 0-10-16,0 0-9 0,0 0-10 0,0 0-2 15,0 0-7-15,0 0 1 0,0 0-1 0,0 0 0 0,-5 6-5 16,5-6-6-16,0 0-3 0,5 7-3 0,-5-2-3 15,3-1-8-15,-2 4-8 0,-1-2-2 0,5 1-3 16,-4 0-2-16,2 3-3 0,-2-1-14 0,-1-1-3 16,3 4-6-16,-2-6-5 0,-1 6-3 0,3-5-3 15,-2 1-7-15,0-1-1 0,-1-1-4 0,3 2-6 16,-2-2-4-16,2-1-1 0,-2-1-1 0,1 2-5 16,1-1-1-16,3 0-3 0,-2 0-4 0,1-2-1 15,0 1 5-15,2-2-6 0,0 2 4 0,1-3-4 16,-2 0-9-16,2-2 7 0,4-2-8 0,-2-1 2 15,0-1 4-15,4 0-7 0,-5-3 0 0,6-3-5 16,-2 0 3-16,-4 2 0 0,1-4-2 0,-1-3-5 16,2 0-9-16,-1 0-3 0,-4 2 3 0,2 0 4 0,-3 4-4 15,-2-1 2-15,0 2-1 0,0-1 3 0,2 4-2 16,-3 1 6-16,0 0 9 0,-2 2 4 0,0-1 2 16,0 4-5-16,0 0 6 0,0 0-6 0,0 0 5 15,0 0-4-15,1 14 1 0,-2-2 6 0,-1 3 0 16,-1 6 4-16,-4 1-2 0,1 7 1 0,2 2 1 15,2 1 3-15,-1 1-7 0,-1 2-3 0,0 0 5 16,3 14 0-16,-4-1 1 0,1-14 1 0,2 14 2 16,-1-13-6-16,-1 1-1 0,3-3 0 0,-3-1-3 0,-1 1 5 15,2-3-12-15,-3-4 9 0,2 2-6 16,-1-2 18-16,1-5-6 0,-1-2 6 0,-1 0 0 0,-2-2 4 16,2-2 5-16,-3 1 0 0,2-5 2 0,-3-1 5 15,1-2-2-15,-1 1-5 0,-2-5 2 0,0 0-7 16,0 0 3-16,-2-2-2 0,1-2-7 0,-2-2-4 15,1-6-4-15,-1 1 5 0,2-5-8 0,0 0-10 16,4-6-2-16,4 3 5 0,-3-10-5 0,2 6-3 16,6 0-3-16,2-3 7 0,2 5-14 0,1 0 9 15,3 1 4-15,1-1-10 0,1 2-5 0,3 1-7 0,5 1-20 16,4-3-20-16,2 2-38 0,-4 9-47 0,6-6-54 16,3 1-63-16,-1-2-76 0,4 2-241 15,4 4-631-15,0-5 279 0</inkml:trace>
  <inkml:trace contextRef="#ctx0" brushRef="#br0" timeOffset="150220.06">12429 13942 160 0,'0'0'177'16,"-7"-3"-16"-16,7 3-12 0,-3-3-5 0,3 3-2 0,0 0 0 15,0 0 7-15,0 0 6 0,0 0 3 0,0 0 4 16,14 15 0-16,-7-5 10 0,0 4-9 0,5 4-2 15,-1 5-8-15,0 3-12 0,-3 3-5 0,0 0-15 16,-2 1-5-16,0 1-1 0,-4 1-9 0,0 0-5 16,-4 2-14-16,0-4-3 0,-1 0-14 0,-3-4-9 15,-1-1-6-15,-3 1-4 0,2-8-9 0,1 0-12 16,-5-3-24-16,2 0-28 0,1 0-40 0,-4 0-45 0,0-4-65 16,4-3-62-16,-1-1-306 0,3-2-584 0,-1-1 259 15</inkml:trace>
  <inkml:trace contextRef="#ctx0" brushRef="#br0" timeOffset="150930.2">10423 13730 81 0,'0'0'228'0,"0"0"-11"0,0 0-12 0,0 0 1 0,0 0-3 15,0 0-6-15,4 9 0 0,-8-1-5 0,4-2-9 16,-1 9-6-16,-3 2-9 0,-1 7-11 0,-3 5-8 16,0 2-7-16,-2 1-12 0,-3 14-14 0,3-13-1 15,-4 17-8-15,2-5-8 0,1 3-2 0,2-2-11 16,3 1-1-16,1 0-13 0,3-2-1 0,0 2-4 15,4-15-16-15,2 3-9 0,1-4-8 0,3-1 7 0,3 1 0 16,2-5-5-16,1-1-13 0,8-4-26 0,0-5-34 16,2-2-53-16,2 0-57 0,2-4-89 0,1-3-348 15,3-2-633-15,-2-3 281 0</inkml:trace>
  <inkml:trace contextRef="#ctx0" brushRef="#br0" timeOffset="152528.37">12850 13930 115 0,'0'0'167'0,"0"0"-13"0,0 0-18 16,0 0-2-16,0 0-1 0,0 0 1 0,1 12 1 16,2-3 12-16,2 0 3 0,1 7-4 0,2-1-2 15,-3 3-5-15,3 7-1 0,3-1-4 0,-1 4 5 16,1 0-6-16,-1-3 12 0,0 0-5 0,-5-6-6 0,0 0-11 15,4-2-2-15,-2 1-3 0,-1 2-14 0,-1-4-1 16,0 1-9-16,3 0-2 0,-7-5-7 0,4-1-4 16,-1 0-26-16,1-2 10 0,-1 2-7 0,4-3-5 15,-3 1-9-15,-1-1-5 0,-2-4 0 0,2 2 3 16,-1 0-12-16,1-3 2 0,-2 1-8 0,-2 1 0 16,5-3-1-16,-5-2-8 0,4 4-5 0,-4-4-4 15,0 0-5-15,9-7-8 0,-3-1-11 0,1-4-13 16,1-2-24-16,3-2-12 0,0-6-18 0,1-1-28 15,-2-1-26-15,2 0-22 0,-4 1-25 0,1-3-35 16,-1 2-27-16,-4 4-244 0,2 2-532 0,-4 3 236 0</inkml:trace>
  <inkml:trace contextRef="#ctx0" brushRef="#br0" timeOffset="153005.85">13623 13792 223 0,'0'0'221'15,"-9"11"-7"-15,5-7-10 0,0 0-5 0,-1 7-8 16,-1 0-7-16,0 3-7 0,-1 2-4 0,-2 1-9 15,3-1-9-15,-2 1-8 0,3 0-17 0,-1 1 4 16,0 2-9-16,1-2-8 0,-2 5-9 0,4-3-4 16,-1 4-10-16,4 3 7 0,-1 2-3 0,4-2-5 15,-3 2-8-15,4 1-6 0,-2 1-1 0,4 0-8 16,1-1 4-16,-1 1-10 0,1-2-10 0,-1-2-4 0,3 2-7 16,1-4-9-16,-1-2 0 0,1-6-18 0,1-4-16 15,1-1-17-15,5-4-30 0,-3 1-24 16,5-6-39-16,1-2-48 0,0-1-55 0,1-3-46 0,0 0-268 15,-6-4-572-15,3 3 254 0</inkml:trace>
  <inkml:trace contextRef="#ctx0" brushRef="#br0" timeOffset="153577.76">13962 14029 177 0,'0'0'171'0,"0"0"-4"15,0 0 0-15,10 5 7 0,-6 1 0 0,0 2-2 16,2 0 0-16,3 4-5 0,1 0-7 0,2 4-9 16,-2-1-6-16,6 6-8 0,-4-3-6 0,2-3-5 15,3 4-14-15,3 2 0 0,-2-1-14 0,-4-5-6 16,0 0-10-16,1 1-7 0,-3-3-10 0,1 0-5 0,-6-2-7 15,4 1-7-15,-3-1-3 0,0-2-9 0,1-1-10 16,-5 4-15-16,4-4-11 0,-1-3-7 0,1 5-17 16,-8-6-16-16,4 1-11 0,-3 1-14 0,1-2-19 15,-2-4-21-15,0 3-26 0,0-3-26 0,3 2-18 16,-3-2-38-16,0 0-155 0,0 0-402 0,0 0 178 16</inkml:trace>
  <inkml:trace contextRef="#ctx0" brushRef="#br0" timeOffset="153835.62">14230 14027 121 0,'0'0'203'0,"-6"-1"-9"15,6 1-9-15,0 0-13 0,0 0-11 0,-14 7-6 16,9 0-1-16,-4 4-2 0,0 4 8 0,-8 5-3 15,0-1-11-15,-2 4-2 0,-1 0-3 0,2 1-11 16,0-1-5-16,0 0-7 0,0 0-9 0,0-2-9 16,2 0-13-16,4-9-6 0,2 2-13 0,4-3-12 15,-2-2-21-15,2 0-21 0,2-3-28 0,-1-2-35 0,3 1-38 16,0-1-40-16,0-1-44 0,2-3-49 16,0 0-197-16,0 0-452 0,0 0 200 0</inkml:trace>
  <inkml:trace contextRef="#ctx0" brushRef="#br0" timeOffset="154795.51">14594 14332 228 0,'-4'2'245'0,"2"1"-9"0,-1 0-8 16,3-3-7-16,-1 3-8 0,1-3-3 0,0 0-12 0,0 0-6 15,0 0-17-15,0 0-8 0,0 0-17 0,0 0-9 16,0 0-11-16,0 0-9 0,4-11-12 0,1 5-10 16,1-1-14-16,1-4-8 0,-1 1-8 0,4 0-4 15,1-2-9-15,-1-1-8 0,1-3-3 0,-2 2-14 16,5-3-9-16,-6-1-9 0,2 0-8 0,4-4-9 0,-1-2-10 16,-1 3-6-16,2-3-7 0,-4 3-5 15,3-5-12-15,-3 2 5 0,3 0 5 0,-2 0 0 16,1 1-3-16,-6 6 7 0,4 5 1 0,-5 0 1 0,2 4 5 15,-1 0-1-15,-1 5 3 0,2-1 1 16,-2 5 1-16,-5-1 10 0,7 7 0 0,-3 4 4 0,1 6 6 16,-1 1 7-16,1 11 0 0,-1-4 3 0,1 3 6 15,-1-2-3-15,0 0 10 0,1 3 7 0,0-4 6 16,0 0 9-16,0-6 2 0,-1 0 0 0,4 0 0 16,-3-2-5-16,-1-1 4 0,2-1 0 0,-2-1-8 15,1-3-4-15,-1-1-2 0,-1-2-3 0,-1-1-6 16,1 0-5-16,-2-3-7 0,-1 0-16 0,3-1-11 15,-3-3-20-15,3 4-20 0,-3-4-22 0,0 0-24 16,0 0-26-16,0 0-44 0,0 0-35 0,0 0-45 0,0-13-201 16,-1 8-487-16,1-2 215 0</inkml:trace>
  <inkml:trace contextRef="#ctx0" brushRef="#br0" timeOffset="155422.15">15347 14022 4 0,'-9'-1'204'0,"9"1"-14"0,0 0-12 16,0 0-6-16,-2 4-2 0,0 0 9 0,0 0 1 15,0 3 4-15,1 3-7 0,-3-1-2 0,-2 5-2 16,3-1-8-16,2 3-10 0,-1 0-9 0,0-1-2 16,2 2-9-16,-1-2-6 0,0 2-6 0,1-1-6 0,0 1-10 15,1-6-6-15,0 2-11 0,1-1-5 16,1-3-18-16,1 0-2 0,1-2-5 0,-1 0-5 16,1-2-4-16,-1 0-6 0,1-3-2 0,3 0-3 0,-1-2-9 15,1 0-2-15,1-2-6 0,4-2-4 0,-4 0-9 16,1-4-11-16,2 1 0 0,-1-5-11 0,2-1-3 15,0 2-9-15,-4-5-4 0,1 3-1 0,-1-2-2 16,-2-1 4-16,0-1 2 0,-1-1-7 0,3 2 7 16,-4 0 3-16,-1 0 4 0,-1 7 1 0,-1 0 8 15,2 3 8-15,-4 5 3 0,1-3-2 0,1-1 1 16,-2 5 3-16,0 0 4 0,0 0-4 0,0 14 6 0,0-3 4 16,0 5-1-16,-2 0 4 0,1 2-3 0,-3 10 6 15,3-1 5-15,-2 4-3 0,1 2-3 16,-3 2 8-16,2 0 2 0,-1 1 3 0,-1-2-7 0,-1 16-3 15,1-1 0-15,-3-14 4 0,2-2-1 0,-3 15-3 16,2-14 4-16,0 0-3 0,0-3 3 0,-2 2 3 16,0-2-3-16,-1-2 3 0,0-2 4 0,0 0 18 15,-2-6-7-15,2-3 3 0,1-3 6 0,0-5-1 16,-1-1 6-16,1 0 5 0,-1-3 3 0,-2-1-15 16,1-1-9-16,0-3 3 0,-2-2-9 0,-3-3-5 15,-2-1-16-15,3-4-10 0,-3-3-11 0,3 0-16 0,1-2-6 16,2-2-12-16,1-1-11 0,-1-9-16 0,7 6-8 15,-3-3-8-15,8 3-11 0,0-6-14 0,0 0-19 16,4 7-12-16,1-1-20 0,4 2-20 0,10-7-26 16,-2 2-37-16,3 1-43 0,-7 1-223 0,3 6-551 15,3-3 244-15</inkml:trace>
  <inkml:trace contextRef="#ctx0" brushRef="#br0" timeOffset="156023.59">15251 13825 120 0,'-6'-4'181'0,"-1"3"-21"0,0-3-16 0,-1 1-11 0,2 0-12 15,1 0-12-15,-2 0-22 0,2 0-4 0,-1-1-10 16,3 3-5-16,3 1-9 0,-6-1-6 0,6 1-2 0,0 0-3 16,0 0-7-16,0 0-6 0,0 0 0 0,-12 1-6 15,12-1-6-15,-4 2 2 0,4-2 0 16,0 0 3-16,-2 6 6 0,2-3 4 0,0-3 8 0,0 4 7 16,0-4 7-16,0 0-2 0,0 0 8 0,0 0 7 15,0 0 3-15,-1 4 4 0,1-4-3 0,0 0 4 16,0 0 0-16,6 3-3 0,-6-3 8 0,5 2 2 15,0-1-4-15,3 1 2 0,1 0 1 0,-3 0 0 0,3 0-2 16,0 2-9-16,2-1-1 0,1 1-9 0,0 0-6 16,2-1-7-16,2 1-4 0,3-1-5 15,1 2-3-15,0 0-4 0,3-1-3 0,5 1-3 0,2 2-12 16,-2-7 4-16,1 0 3 0,0 3-8 0,-1 0-3 16,2-3-5-16,-11 1-1 0,3-2-5 0,-4 1-1 15,-7 0-6-15,1 1-9 0,-3-1-8 0,-3 0-5 16,-6 0-11-16,8 0-11 0,-8 0-15 0,0 0-22 15,0 0-26-15,0 0-41 0,0 0-35 0,0 0-53 16,0 0-254-16,-26 0-532 0,26 0 235 0</inkml:trace>
  <inkml:trace contextRef="#ctx0" brushRef="#br0" timeOffset="156433.09">15991 13780 22 0,'0'0'243'16,"0"0"-12"-16,2 10-3 0,0-7-4 0,3 2-10 0,-4 2 0 15,3 1-4-15,0 7-15 0,0 1-22 0,1 8-1 16,0 5-6-16,0-1-6 0,3 1 4 16,-7 3 2-16,4 0-14 0,-5 1 8 0,3 2-13 0,-6 2 2 15,3-2-15-15,-5 9-11 0,0-9 0 16,-4-2-19-16,-1-1-5 0,-3-2-9 0,-1 4-11 0,-3-8-1 15,-2 2-16-15,-8-1-6 0,3 0-9 0,-3 0-3 16,2-2-18-16,-1-5-10 0,2-2-31 0,-2-1-21 16,10-7-29-16,-1-1-46 0,6-3-64 0,-1-1-78 15,3 0-103-15,1-1-221 0,3-3-625 0,2-1 277 0</inkml:trace>
  <inkml:trace contextRef="#ctx0" brushRef="#br0" timeOffset="169282.13">12299 11462 69 0,'0'0'145'0,"0"0"-2"0,0 0-8 16,0 0-8-16,-4 5-2 0,4-5 0 15,0 0-8-15,0 0-2 0,0 0 0 0,0 0-5 0,0 0-2 16,0 0 1-16,0 0-5 0,0 0-3 0,0 0-7 16,0 4-5-16,0-4-1 0,0 0-6 0,0 0-4 15,0 0-4-15,2 7-5 0,0-4-1 0,-2-3-6 16,1 6-1-16,3-1-6 0,-1 1 3 0,-1 1-6 0,-1 0 1 15,2-2 3-15,1 4 0 0,-3 1-2 16,0 0 1-16,2 1-20 0,-2 1 2 0,3-3-1 16,0 2 1-16,1 0-2 0,-4 1 8 0,6 0 5 0,-5 0-5 15,5 0-5-15,-2 4 4 0,-1-7-1 0,1 3 5 16,0-1-2-16,0-1 1 0,0 4 6 0,-1-2-1 16,2-2 4-16,1 1-6 0,-2 0-1 0,0-1 1 15,0 6-2-15,3-1 5 0,-1 2-2 0,-2 0 5 16,4 8-9-16,-1-2 1 0,0 1 1 0,1 0-2 15,-4 0 1-15,3 3 4 0,-2-1-13 0,4-2-2 0,-1 1 11 16,-4-6-12-16,0 8 2 0,5-2-5 0,-2 0 5 16,1 0-5-16,0-7 4 0,-3 7 5 15,2-7-15-15,-4 1 4 0,9 5-9 0,-4-7 6 0,-3 1-5 16,4 0 4-16,2 4-5 0,-6-4-4 0,4 4 12 16,3 0-2-16,-4-4-3 0,-1 2 0 0,3 4 3 15,-4-6-5-15,3 5 1 0,-4-5 3 0,1 5-3 16,-1-3-4-16,0-2 1 0,0 0 6 0,-2 1-4 15,4 0-1-15,-6 0 4 0,4-3 0 0,-1 3 1 0,-4-2-3 16,3 1 11-16,1-3-11 0,-2-2 2 0,3 2 3 16,-2 2 1-16,0-1-3 0,-3-1 0 0,3 1 2 15,0-4-5-15,-4 1 2 0,4-5-3 0,-3 5 4 16,3-1-3-16,0-2 3 0,-2 1 0 0,-2-1 0 16,4 1 1-16,-1-3-4 0,-2 3 1 0,1-2-7 0,1 1 4 15,0 1-3-15,-1-1 3 0,0 1-1 16,0-3-4-16,1 3 1 0,-1-4-1 0,1 2-1 15,-1 2-1-15,1-2 0 0,-2-4 2 0,2 3 0 0,-2 0 2 16,1-1-1-16,0-2-3 0,0 3 0 0,0-2 4 16,-1 0-3-16,1 0 0 0,0 1 0 0,-1-1 0 15,0-1-2-15,2 1 2 0,-2 0 0 0,0-2 3 16,1 1-2-16,-1 0 1 0,0 2-2 0,0-2 3 16,1 1-3-16,-1-1 3 0,0-1-2 0,1 2-2 15,-2-2 0-15,1 2-1 0,-1-1-2 0,2 1 0 16,0-3-1-16,-1 2-1 0,-1-1 2 0,1 3-3 0,1-3 4 15,-1 3-3-15,-1-1-1 0,2-2 1 16,0 1-5-16,-2 1 2 0,2 0 1 0,-2-2-1 0,4 3 3 16,-4-3-1-16,1-1 2 0,0 2-2 0,1-1 0 15,-2-4-1-15,0 6 1 0,0-3-5 0,1 0 3 16,0 2-4-16,-1-5 1 0,2 5 1 0,-2-5 1 16,1 3-1-16,-1-3 4 0,1 3-1 0,-1-3 3 15,0 4-3-15,0-4 3 0,3 5-1 0,-3-1-3 16,1 0 4-16,0 0-1 0,3 0-1 0,-4 0-1 15,0 1-1-15,2 0-1 0,-1 0 0 0,0 1-2 0,0-2 4 16,1 1 0-16,0-3 2 0,1 2-2 0,-1 1-6 16,-2 0 4-16,1-1 4 0,1-1-2 0,-1 1-1 15,0 0 5-15,1 0 0 0,0 1 3 0,-2-4-2 16,0-1 6-16,0 8 3 0,4-5 1 0,-3 3-4 16,1-1 1-16,0 1 2 0,-2-1 1 0,1 1 1 15,2-1 6-15,-3 0 2 0,1 0 1 0,3-2-3 16,-3 0 0-16,-1 1-2 0,0-4 2 0,2 4-10 15,0-1 1-15,-2-3-2 0,0 5-3 0,0-5 2 16,1 3 1-16,-1-3-5 0,0 0 1 0,0 0-1 16,0 0 2-16,3 3-2 0,-3-3-4 0,0 0-3 0,0 0 6 15,0 0-2-15,0 0 2 0,1 3-6 0,-1-3 7 16,0 0-2-16,0 0 0 0,0 0-5 0,-1 8 1 16,2-5-5-16,-1-3 6 0,4 6 0 0,-4-2-5 15,0-4 4-15,1 5-1 0,-1-5 3 0,0 3 1 16,3 0-9-16,-3-3-3 0,0 3 1 0,0-3 0 15,0 0 1-15,4 5 3 0,-4-5-9 0,0 0 10 16,1 3-4-16,-1-3-4 0,0 0 5 0,0 0-6 0,0 0 8 16,0 0-5-16,0 0-2 0,0 0 6 0,0 0-1 15,0 0-9-15,0 0 6 0,0 0-1 16,0 0-9-16,0 0 7 0,0 0-4 0,0 0-2 0,0 0-6 16,0 0-4-16,0 0 1 0,-14-10-8 0,14 10 1 15,-6-4-7-15,3 2-1 0,-2 1-3 0,1-4 1 16,-1 1-5-16,1 2-2 0,-1-2 0 0,1 0-2 15,-5 1-1-15,4-2 2 0,0 2 3 0,0-2-2 16,0 3 7-16,0-2 0 0,-3 1 0 0,3-1 7 0,-1 1 1 16,2 1 6-16,-1 0 0 0,-2-1 4 15,3 0-1-15,2 2-2 0,2 1 3 0,-5-3 8 0,5 3 3 16,-4-2 1-16,4 2 3 0,0 0-1 0,-4-3 4 16,4 3-1-16,0 0 1 0,0 0-2 0,0 0 3 15,0 0-1-15,0 8 2 0,0-3 3 0,3 1 0 16,-2 1-1-16,0 0 0 0,2 0 5 0,-1 0 0 15,0-1 1-15,-1 0 3 0,0 0 0 0,0-1 1 16,1 1-1-16,-1-1 2 0,0 2 2 0,-1-4-1 16,3 1-6-16,-3 0 6 0,2 0-2 0,-2-4 4 0,2 5-1 15,-1-2 0-15,0 1-1 0,0 0-2 16,2-1-3-16,-3-3-1 0,5 4 0 0,-2 0 1 0,1-3 0 16,1 1 0-16,1-1-3 0,0 2 2 0,-6-3 4 15,13 0 1-15,-4-2-3 0,-3 2-1 0,2-2 0 16,-1 1-1-16,-1 0 4 0,2-3-4 0,-2 3 1 15,0-3-1-15,1 1 0 0,-2 0 3 0,1 1-5 16,-2-3-1-16,1 4-1 0,-1-5-1 0,1 0 1 16,-1 1 7-16,0 2-9 0,2-1 3 0,-2-1-2 15,0 2-1-15,-3 0-1 0,2 0 0 0,-2 0 2 0,-1 3-4 16,5-4 3-16,-3 2-2 0,-2 2 0 0,0 0 1 16,2-5 2-16,-2 5-2 0,0-3 0 0,0 3-3 15,3-4 1-15,-3 4 1 0,0-6-2 0,0 6 1 16,3-6-3-16,-3 3-1 0,0 3 1 0,-1-8 0 15,-4 2-1-15,5 3 1 0,-2-2 3 0,-1 1-4 16,3 4 3-16,-4-4 1 0,3 1 0 0,1 3 0 16,-5-6 1-16,1 5-2 0,4 1-2 0,-9-3-3 0,9 3-1 15,-8-1 1-15,8 1-1 0,0 0 1 0,-10 1 3 16,10-1-2-16,-8 1 4 0,8-1-3 0,-5 2 1 16,5-2 1-16,0 0 1 0,-5 3-3 0,5-3 0 15,-1 3 1-15,1-3 2 0,-3 4-2 0,3-4 0 16,0 0 3-16,-1 4 1 0,1-4-7 0,0 0 3 15,0 4 2-15,0-4 1 0,0 0-2 0,0 0 5 16,0 6-5-16,0-6 2 0,0 4-1 0,0-4 1 16,4 4 0-16,-4-4 3 0,5 4-4 0,-5-3-1 15,5 2 5-15,-5-3-1 0,5 2 1 0,-1 0 0 16,-4-2-1-16,5 0-1 0,-5 0-2 0,5 3 3 0,-5-3-3 16,0 0 2-16,12-1 3 0,-12 1-3 0,2-4 3 15,2 2-3-15,-4-2 3 0,4 0 0 0,-3-2-2 16,-1-1 3-16,3 2 2 0,-3-3-5 0,1 0 4 15,-1 0-2-15,-1 0 1 0,-2-2 0 0,1 2-1 16,-2-3-2-16,-1 2 5 0,-3-1-7 0,2 2 0 16,-5 0 0-16,1 2 0 0,0 1 0 0,1-2-1 15,-8 4-6-15,7-1 0 0,-3 2-1 0,1 1 1 0,1 1 3 16,0 1 0-16,3 0-1 0,2 3-2 16,-1 0 1-16,1 1 7 0,2 4-4 0,0 1-2 15,2-1 2-15,-1 2 0 0,2 2 2 0,1-4 4 0,1 3 2 16,1-1 3-16,0 1 5 0,2-1 1 0,1-1 4 15,-2 0-2-15,2-3 10 0,1 2 0 0,1 0 3 16,-2-2-2-16,3 0 5 0,-1-2 0 0,-2-2 0 16,2 2-2-16,-2-3-5 0,2-1-1 0,-2 2-4 15,3-2-1-15,-3-1 1 0,4-4-6 0,-4 0 2 16,4-3-4-16,0-1 1 0,0 0-7 0,-4-2 0 16,0 0-7-16,3-1-10 0,-4 3-12 0,-3-2-10 0,2 4-3 15,-3-1-3-15,-3 0-7 0,3 1-11 16,-1 0-2-16,-3 2-22 0,0-1-11 0,0 1-17 0,0 2-18 15,2-1-31-15,-7 1-40 0,5 0-36 0,-1 0-49 16,5 2-63-16,-8-2-79 0,4-3-336 16,3 1-825-16,1 0 365 0</inkml:trace>
  <inkml:trace contextRef="#ctx0" brushRef="#br0" timeOffset="177650.92">13383 14733 16 0,'0'0'138'0,"0"0"2"0,0-6-1 16,0 6-6-16,0 0 10 0,2-4-3 0,-2 4-1 16,0 0-2-16,1-3 3 0,-1 3 0 0,0 0 0 15,0 0-2-15,0 0-2 0,0 0-1 0,0 0-6 16,0 0 2-16,0 0-6 0,0 0-7 0,0 0-5 15,0 0-6-15,0 0-6 0,0 0-10 0,0 0 6 16,7 11 0-16,-6-8-7 0,3 2 1 0,-3 1-4 0,6 3-3 16,-2-1 0-16,1 4-2 0,3 1-3 0,3 0-10 15,-2 1 9-15,-5-3-3 0,4 0 4 16,-3 1-6-16,2-1 7 0,0 3-7 0,1 0 0 0,0 0-3 16,-2-3-8-16,-2-2-2 0,2 1 3 0,-2 0-6 15,0 1-3-15,4-3 2 0,-5 2-8 0,0-4-1 16,1 2-7-16,-1-3 0 0,-1 1-4 0,4 0-5 15,-2 2 6-15,1-2 10 0,-4 0-7 0,3-2 0 16,-4 0-4-16,4 1 5 0,0 1-5 0,0-2 4 16,4 4 6-16,-5-2-7 0,0-2 0 0,1 4 3 15,-1-1-1-15,2 0-2 0,-2 1-2 0,0-2-3 0,0 0-2 16,-3-1 0-16,4 1-1 0,-2 0-2 0,-2 0 2 16,8 3-4-16,-5-4 4 0,1 1-3 0,-4-1-2 15,3-1-3-15,1-1-1 0,-2 1-2 0,-2 1-3 16,4-1 0-16,-4-2-3 0,-1-2 2 0,3 3-3 15,-2 0 0-15,3-1-3 0,-1 2 0 0,-3-4-6 16,0 0 4-16,3 4 0 0,-3-4-2 0,3 3 0 16,-3-3-4-16,0 2 3 0,0-2-2 0,0 0 3 15,4 4 2-15,-4-4-5 0,0 0-1 0,2 3 1 0,-2-3-6 16,0 0 5-16,0 0 0 0,0 0 0 16,0 0 0-16,0 0 0 0,0 0-4 0,0 0-7 0,2 4-12 15,-2-4-12-15,0 0-10 0,0 0-16 0,0 0-20 16,0 0-25-16,0 0-23 0,0 0-21 0,0 0-38 15,-8-12-38-15,4 11-48 0,4 1-45 0,-1-4-61 16,1 4-301-16,-8-1-734 0,8 1 325 0</inkml:trace>
  <inkml:trace contextRef="#ctx0" brushRef="#br0" timeOffset="178090.84">13030 15384 54 0,'0'0'161'0,"0"0"-7"0,0 0-3 0,0 0-8 0,0 0-4 16,0 0-2-16,8-11-7 0,-7 7-4 0,4 1-7 16,-5 3-7-16,5-3-13 0,-2 2-7 0,1-1-11 15,-1-1-10-15,1 1-2 0,1-1-8 0,-5 3-9 16,12-2-19-16,-7 1-33 0,0 0-36 0,2 0-37 0,-1-1-48 16,0 2-172-16,-6 0-316 0,12-1 140 15</inkml:trace>
  <inkml:trace contextRef="#ctx0" brushRef="#br0" timeOffset="178575.62">13389 15344 85 0,'4'4'156'0,"-1"0"-15"0,0-2-9 16,0 0-19-16,-3-2-3 0,6 4-24 0,2-2-4 16,-3-2-8-16,-5 0-11 0,10-1-2 0,3 1-9 15,-1-1 1-15,0-3-12 0,6-2 5 0,-1 3-6 16,5 0-6-16,-1 2-5 0,7-6-3 0,-1 4 2 15,4 1-2-15,-2 0 0 0,1-2 1 0,-2 3-1 0,0 0-1 16,1 1 3-16,-2 1-2 0,1-1 10 0,-6 1-5 16,-4-1 11-16,4 1 6 0,-3 2 1 15,-2 0 6-15,-4-1 13 0,-1-2 2 0,0 2 9 0,-2 1-1 16,-4-3-1-16,2 0-1 0,-2 0-5 0,0 2-1 16,2-2-7-16,-4 1-1 0,-4-1-10 0,9-1 0 15,-3-1-2-15,-1-1-7 0,3 0 0 0,-3 1-7 16,3 0-6-16,3-3-1 0,1-1-3 0,2 1-3 15,3 0-3-15,2-1-12 0,0 1-1 0,0-1-1 0,3 2-7 16,-4-2-2-16,4 1-3 0,6 1-1 0,-2 1-1 16,-5 3-6-16,3-3 10 0,-6 2 1 15,5-2-3-15,-4 2 6 0,2 0 1 0,-3 0 5 0,-1 1 6 16,5-1 6-16,-9 0 5 0,6-1 5 0,-1 1 1 16,0 1 5-16,-4 0 3 0,0-2 5 0,-1 2 4 15,5-2-4-15,-2-1 2 0,-2 0-1 0,3 2-3 16,2-4-4-16,0 3 4 0,-1-1-10 0,0-4 0 15,0 4 0-15,1 0-2 0,3-1-4 0,-3 0-2 16,3 0-4-16,-2 1 0 0,0 3-4 0,-1-4-1 16,2 2 0-16,-4 0-2 0,-2 0-12 0,-3 4-14 15,-2-2-34-15,-1 1-40 0,-8 2-55 0,-1 3-62 16,-4-1-69-16,-3 4-222 0,-6 6-537 0,-5-6 238 16</inkml:trace>
  <inkml:trace contextRef="#ctx0" brushRef="#br0" timeOffset="180768.3">13913 15570 51 0,'3'-4'191'0,"-3"4"-1"16,0 0-6-16,0 0-4 0,-3-3-6 0,3 3-4 16,0 0-5-16,0 0-6 0,0 0-7 0,0 0-9 15,0 0-8-15,0 0-8 0,0 0-8 0,0 0-8 16,0 0-4-16,0 0-10 0,0 0-3 0,0 0-5 15,0 0-2-15,0 0-1 0,0 0-3 0,9 0 3 16,-9 0-3-16,0 0-4 0,8-2 0 0,-8 2-6 0,0 0-6 16,0 0-2-16,9 3 0 0,-9-3-11 0,0 0-1 15,0 0-3-15,0 0 4 0,0 0-13 16,0 0-6-16,7 0 0 0,-7 0-8 0,0 0-3 0,0 0-3 16,0 0-1-16,0 0-10 0,0-5-1 0,0 5-7 15,0 0-9-15,0 0-3 0,0 0-8 0,0 0-3 16,0 0 0-16,0 0-10 0,0 0 2 0,0 0 4 15,0 0-5-15,0 0 3 0,0 0-1 0,0 0 2 16,0 0 1-16,0 0 4 0,0 0 2 0,0 0 1 16,0 0 1-16,0 0 6 0,0 0 1 0,0 0 0 15,-12-4 1-15,12 4 2 0,-3-3-1 0,3 3 6 16,-1-3 2-16,1 3 1 0,-3-3 7 0,3 3 1 0,0-5 2 16,0 5 3-16,0 0 6 0,0 0-2 0,-4-5 8 15,4 5 1-15,0 0 0 0,0 0-1 0,0 0 8 16,0 0 1-16,-2-3-3 0,2 3 2 0,0 0-3 15,0 0 6-15,0 0-6 0,0 0 7 0,0 0-6 16,0 0 4-16,0 0-6 0,0 0 0 0,0 0 3 16,0 0 1-16,0 0-5 0,0 0 7 0,0 0-5 15,0 0 4-15,0 0-2 0,0 0 5 0,0 0-6 16,0 0 17-16,0 0 1 0,10 8 5 0,-7-6 3 16,2 2 6-16,-2 0 0 0,3 2 2 0,-3-2-4 15,1 1-2-15,2 4-2 0,-1-3 2 0,1 2 0 16,0-1 0-16,1 1 7 0,-2 0-5 0,1-1 0 0,2 1 3 15,-2-2 6-15,1 0-1 0,0-1 4 0,2 1 1 16,0 3-5-16,0-3 1 0,1 1 1 16,-2-1-5-16,-3-3-1 0,0 2-5 0,7 0-4 0,-6 0 2 15,-1-1-6-15,3 0-1 0,-3-1-5 0,5 3-2 16,-6-3 0-16,2 3-1 0,0-3-8 0,-1-1 0 16,1 2-7-16,-1 1 5 0,-1-2-10 0,-1-1 2 15,-1 0 0-15,2 0-7 0,0 0-5 0,-4-2 3 16,2 4 0-16,1-1 0 0,1-1-3 0,-4-2-2 15,5 3 3-15,-5-3 0 0,4 3-3 0,-4-3-2 16,4 1-2-16,-4-1 2 0,3 3-3 0,-3-3-2 16,7 3 3-16,-6 0-5 0,-1-3 1 0,3 2 0 15,-3-2 4-15,0 0-6 0,7 1 1 0,-7-1-2 0,1 2-1 16,-1-2 4-16,6 3-4 0,-6-3 3 16,0 0 1-16,4 1-4 0,-4-1 1 0,3 2 2 0,-3-2-4 15,0 0 1-15,0 0 2 0,0 0-2 0,4 1 1 16,-4-1 1-16,0 0-1 0,4 3-2 0,-4-3 3 15,0 0-2-15,0 0-1 0,0 0 2 0,0 0 8 16,0 0-11-16,0 0 1 0,0 0 1 0,0 0-2 16,0 0 3-16,1 4-2 0,-1-4 2 0,0 0-2 15,0 0-1-15,0 0 4 0,0 0-4 0,0 0 4 16,0 0-5-16,2 3 4 0,-2-3 0 0,0 0-2 16,3 3-3-16,-3-3 3 0,0 0 0 0,4 2-2 15,-4-2 4-15,4 3-5 0,-4-3 3 0,0 0-4 16,0 3 2-16,0-3 0 0,3 5-1 0,-3-5 0 15,0 0 2-15,0 0-1 0,3 1 0 0,-3-1 2 16,0 0 3-16,0 0-3 0,0 0-3 0,0 0 2 0,0 0-1 16,0 0 3-16,0 0-2 0,0 0 1 0,0 4-2 15,0-4-1-15,0 0 1 0,0 0 2 0,0 0-4 16,0 0 5-16,0 0-3 0,0 0-1 0,0 0-3 16,0 0-7-16,0 0-1 0,0 0-10 0,0 0-3 15,-9 3-8-15,8-1-5 0,1-2 0 0,-7 8-8 16,4-6 3-16,-3 2-5 0,1-2 2 0,-2 5 3 15,3-5 10-15,-3 0 0 0,2 1 3 0,-1-2 1 16,3 2 6-16,-1-1 3 0,-1-1 2 0,5-1 3 16,-8 2 1-16,8-2 4 0,0 0-1 0,-8 3 6 15,8-3 0-15,-2 2 1 0,2-2 4 0,0 0 0 16,0 0 4-16,0 0 1 0,0 0 2 0,0 0-1 0,0 0 6 16,0 0-6-16,0 0 2 0,0 0 2 15,0 0 0-15,0 0 2 0,0 0-3 0,0 0 1 0,0 0 1 16,0 0 0-16,0 0 0 0,0 0-1 0,0 0-2 15,0 0 3-15,0 0-3 0,0 0 2 0,0 0 1 16,0 0-2-16,0 0 4 0,0 0 0 0,0 0 9 16,0 0-2-16,0 0-1 0,19-8-4 0,-13 6 2 15,-1-2-3-15,-1 1 1 0,1 0-1 0,2 0 0 16,-2-2 0-16,1 2 3 0,-2-1-3 0,-1 2-1 16,-1-2-1-16,2 0-2 0,-3 0 0 0,2 1 0 15,-3 3-1-15,6-1 0 0,-2-1 0 0,-4 2 0 16,0-7-1-16,0 7 0 0,-4-5-1 0,4 5 1 0,-7-3-5 15,4 2 3-15,-1-3-2 0,2 2-2 0,2 2 2 16,-9-1 2-16,5-1 0 0,4 2 0 16,-10-1 1-16,10 1-1 0,0 0 3 0,-14 3 0 0,10-2-3 15,0 0 4-15,-1 2 0 0,0-1 3 0,5-2 7 16,-3 2-2-16,3-2 1 0,-5 3-4 0,5-3 1 16,-3 2-1-16,3-2 0 0,-2 6-2 0,2-1-2 15,0-3-1-15,0-2-1 0,4 6-2 0,-3 0 5 16,2-2-5-16,-2-2 2 0,1 3 1 0,1 2-2 15,1-1 2-15,1-1-5 0,-1-3 3 0,-2 1-5 16,2 0-2-16,-1-1 4 0,1 1-2 0,1-2 1 16,-3 1 1-16,-2-2 1 0,9 2 2 0,-9-2 1 0,0 0 0 15,9-4 1-15,-4 3-4 0,-1-3 0 16,-1-2 4-16,-2 3-5 0,3-1-1 0,-2-2-3 16,2-2 3-16,-4 0-4 0,3-2-5 0,-1 4 2 0,-2-4-4 15,1 2-4-15,-2 2 4 0,1 0-4 0,-4-1 3 16,3 1-3-16,-5 0 3 0,4 1-1 0,-4 1-1 15,0 0-1-15,1 0 3 0,-2 3 8 0,1 0-10 16,-1-2-2-16,7 3 2 0,-12 3 0 0,8 0 2 16,-3 1 3-16,2 2 4 0,0 1-5 0,1 2 4 15,3 1-2-15,1-2 3 0,0 0 2 0,0-1 2 16,1-1 3-16,1 1 2 0,-2 1 3 0,2-4-1 16,1-1 3-16,-1 2 1 0,2 0-2 0,0-3 2 0,0 1-1 15,1-2-3-15,-5-1-3 0,0 0-11 16,14-5-17-16,-8-1-28 0,-1-2-44 0,1 2-73 15,1-7-61-15,-3 2-92 0,0-1-91 0,2 0-477 0,-2-2-962 16,1 2 426-16</inkml:trace>
  <inkml:trace contextRef="#ctx0" brushRef="#br0" timeOffset="190684.74">24317 10172 1 0,'-6'-3'115'0,"6"3"-3"0,0 0-11 0,0 0 2 16,0 0-5-16,0-5-5 0,0 5 1 0,0-4-6 16,0 4 0-16,4-5-1 0,-4 5 5 0,1-6 1 15,-1 6 3-15,1-5 3 0,-1 1 5 0,0 4 3 16,0 0 2-16,0-4 3 0,0 4 1 0,0 0-1 0,0 0-1 16,0 0-4-16,-1-5-4 0,1 5 0 0,0 0-8 15,0 0-2-15,0 0 0 0,5 13 6 16,-5-7 5-16,4 4-3 0,0 1 4 0,1-1 2 0,0 2-6 15,0 3-6-15,1 1 0 0,2 2-3 0,0-2-14 16,0 0 4-16,2-1 11 0,1 7-16 0,-2-5 6 16,5-1 4-16,-5 1-12 0,5 0 0 0,-5-1-16 15,10 4 6-15,-10-5-9 0,0-1 8 0,0-2-16 16,0-1-5-16,0 3 3 0,0-4-3 0,1 4-14 0,-6-5 3 16,1-2-2-16,-1-1 4 0,0-1-14 0,2 5-2 15,-3-7-1-15,2 2-4 0,-3 1 0 0,0-4-3 16,0 1-4-16,0-1-12 0,-2-2-7 0,4 2-25 15,-4-2-8-15,5 1-18 0,-5-1-15 0,0 0-12 16,2 4-18-16,-2-4-17 0,0 0-27 0,0 0-23 16,0 0-22-16,0 0-26 0,-14-7-20 0,10 5-18 15,4 2-21-15,-9-3-185 0,4-2-506 0,0 3 223 16</inkml:trace>
  <inkml:trace contextRef="#ctx0" brushRef="#br0" timeOffset="191034.04">24582 10171 183 0,'0'0'170'0,"0"0"-11"0,-6-3-4 15,6 3-8-15,0 0-3 0,-8 0-4 16,8 0-12-16,0 0-6 0,-12 5-8 0,9-3-1 0,-4 3 1 16,3 1-3-16,-3 4-4 0,-5 2 3 0,2 3-7 15,1-2 6-15,-4 4-5 0,0 5-5 0,-4-1 0 16,1 1-1-16,2 0-4 0,1 1-5 0,-4-1 2 16,2 0-10-16,3-5 1 0,-4 5-3 0,5-7 0 15,-2 0-9-15,0-1-10 0,-1 0-1 0,5-2-9 0,0-3-2 16,2-3-6-16,0 5-11 0,3-7-18 0,2-1-23 15,-1-1-29-15,2 2-29 0,1-4-33 0,0 0-37 16,0 0-42-16,0 0-49 0,5-11-243 0,0 8-512 16,-1-4 227-16</inkml:trace>
  <inkml:trace contextRef="#ctx0" brushRef="#br0" timeOffset="192082.22">25848 10168 132 0,'0'0'144'0,"0"-6"-2"0,0 6 5 0,2-5 2 0,-2 5-2 16,0 0 1-16,0 0-3 0,0-3-5 0,0 3-7 15,0 0-10-15,0 0-9 0,0 0-7 0,0 0-13 0,0 0 0 16,0 0-9-16,-8 13-4 0,7-5-5 0,-2 2 2 15,3 2 0-15,-2 3 0 0,-2 2 1 0,4-2 1 16,-3 2 6-16,3 1 3 0,0 2-9 0,3-2 3 16,-2 0 5-16,2 0 3 0,-1 2-5 0,5-1-6 15,-4-1 2-15,5 0-5 0,-2-2 9 0,1 1-9 16,1-3-3-16,-2-3-2 0,1 0-8 0,1-1-9 16,0-4-1-16,0 2-5 0,0-3-3 0,0 0-7 15,-1-2 0-15,-1-2-5 0,2 1-3 0,3-2-7 0,-2-6-7 16,1 3-8-16,1-5-12 0,1-4-17 15,2 0-9-15,-1-3-10 0,1 0-6 0,-1-1-2 0,2-5-10 16,-2-3 7-16,-3 2-3 0,-2 4-3 0,0-7 6 16,-2 8 4-16,-2-2 3 0,1 1 4 0,-4 2 5 15,1 4 11-15,0 0-3 0,-1-1 8 0,1 4 4 16,-1 1 8-16,-1 2 0 0,0 2 0 0,-1-1 9 16,1 5-7-16,-2-4 6 0,2 4 3 0,0 0-2 15,-7 10 0-15,3-2 3 0,0 5 5 0,0-2 6 16,-1 6 0-16,-1 6-1 0,-1-3-2 0,4 7 7 0,-1 0 4 15,-1 3 4-15,2 1 4 0,-1 2-9 0,2-1 5 16,0 4-4-16,1 0-2 0,0 14 5 16,-3-2-5-16,3-1 4 0,-1-12-7 0,2 2-2 0,-2-2 4 15,1 0-5-15,-2-1 0 0,-1-2 5 0,2-2 5 16,-2 0 1-16,0-1-4 0,0-1 17 0,-2-2-11 16,-3-1-2-16,1-1 12 0,-2-6-5 0,-3 3 8 15,1-5-1-15,-1 1 3 0,-2-4-8 0,0 2 11 16,0-6-7-16,-2 2-12 0,2-1-1 0,-2-3-3 15,1-5-2-15,-1 0-3 0,4 0-15 0,-1-2-7 16,1-4-15-16,-1 2-15 0,4-5-4 0,1-1-19 0,0-2-12 16,4 0-13-16,1-8-8 0,3 0-10 0,2-1-18 15,7-6-18-15,3-2-20 0,6 1-16 0,6 0-36 16,4 1-31-16,5 3-63 0,-1 3-174 0,2 3-512 16,16-1 226-16</inkml:trace>
  <inkml:trace contextRef="#ctx0" brushRef="#br0" timeOffset="193065.56">27450 10133 149 0,'0'0'163'0,"0"-4"0"0,0 4-4 0,0 0 4 0,0 0-1 15,0 0-4-15,11 7-3 0,-6-3-2 0,-1 2-4 16,1 2 1-16,-1 0-2 0,1 2-2 16,4-1-4-16,0 7-2 0,0-2-2 0,4 3-3 0,-3-1-7 15,-1 0-9-15,8 7-2 0,-10-6-8 0,4-2-10 16,0 1 5-16,-1 1-3 0,-1-2-18 0,0 1-8 16,-1-1-9-16,1 1-5 0,0-3-7 0,-2-3-3 15,0 1-4-15,1-1-4 0,-3-2-4 0,2 1-4 0,0-1-4 16,-4-2-2-16,1-1-9 0,0 1-5 15,0-2-2-15,-3-2-8 0,2 0-15 0,-3-2-16 16,2 4-13-16,-2-4-18 0,0 0-20 0,0 0-23 0,0 0-23 16,0 0-20-16,0 0-22 0,-10-10-27 0,8 4-19 15,0 0-18-15,-3-2-20 0,1 2-151 0,-1-4-432 16,3 2 191-16</inkml:trace>
  <inkml:trace contextRef="#ctx0" brushRef="#br0" timeOffset="193384.45">27673 10096 84 0,'0'0'135'0,"0"-4"3"0,0 4-3 0,-3-3 0 0,3 3 3 16,0 0-4-16,0 0 1 0,0 0-1 0,0 0-5 15,0 0-1-15,0 0-6 0,0 0-5 0,0 0-1 16,0 0-6-16,0 0 4 0,-13 10-3 0,9-6 5 15,-4 5-5-15,-2 2 1 0,-1 2-1 0,-5 2-1 16,0 6 1-16,-3 1 6 0,-1 1-8 0,1 4 4 16,-3 0 0-16,4-2-5 0,-1 0-8 0,3-3-2 0,0 1-4 15,2 1 1-15,3-7-19 0,1-3 5 0,-1 1-11 16,2-5-4-16,2-2-10 0,0 0-7 16,2-2-8-16,1 0-14 0,1-2-13 0,0 1-13 0,1-2-24 15,-1 0-27-15,3-3-25 0,0 0-24 0,0 0-33 16,0 0-29-16,0 0-30 0,-3-13-31 0,7 8-50 15,0-1-227-15,1 1-539 0,3-2 239 0</inkml:trace>
  <inkml:trace contextRef="#ctx0" brushRef="#br0" timeOffset="194606.27">28183 10255 126 0,'0'0'151'0,"0"-6"1"0,0 6 1 0,0 0 0 0,0 0 1 15,0 0-5-15,0 0-5 0,0 0-11 16,0 0-7-16,0 0-13 0,0 0-9 0,0 0-9 0,0 0-10 16,0 0-5-16,0 0-7 0,0 0-8 0,0 0-1 15,0 0-3-15,0 0-2 0,22 4 9 0,-17-4-3 16,4 0 1-16,0 0-2 0,1-1-1 0,3 1 1 16,0-1-3-16,0 1 2 0,1 0 0 0,0 0-3 0,0 0 5 15,4 0 0-15,-4 0 1 0,-1-2 6 16,4 2 0-16,-4 2-1 0,9-2 2 0,-5 0-5 0,3 1 2 15,7 2-2-15,1-2-6 0,-1 3 5 0,3-4 4 16,-3 1-5-16,5 1 3 0,-1 0 2 0,1 1 8 16,2-1-21-16,-3 1 4 0,-2-1-6 0,3 2 1 15,-6-4 5-15,-7 2-11 0,3-2-11 0,-4 1-2 16,-4-2-9-16,-4 1 5 0,0 0-6 0,2-2 5 16,-6 2-10-16,-2 0-6 0,-4 0 2 0,10 0-5 15,-10 0-5-15,5-3-7 0,-5 3 5 0,5-3 3 0,-3 0-22 16,-2 3-1-16,2-7-6 0,-2 7-2 15,3-3-5-15,-3 3-1 0,-3-5 1 0,-1 1-4 0,4 4-6 16,-2-5 2-16,-2 1-3 0,4 4 1 0,-4-6 5 16,0 3-3-16,2 1-2 0,-2-1-2 0,0-1-5 15,0 3 1-15,-3-5-1 0,3 2 1 0,-1 2-6 16,5 2 1-16,-7-6-1 0,3 1 5 0,1 3 5 16,0-2 3-16,0 0 1 0,0 1 5 0,0 0 4 0,-2-2 2 15,3 1-2-15,0 0 11 0,-2 0-1 16,0-1-1-16,1-1 0 0,0 1 4 0,-1 1-2 15,-2-1 2-15,1 0 0 0,1 1 4 0,0 2 6 0,-1-1 2 16,0-1 7-16,-3 1 2 0,3 1-6 0,1-3 3 16,4 2 2-16,0 3-2 0,-5-3 5 0,1 1 3 15,4 2 1-15,0 0-4 0,-5-3 6 0,5 3 1 16,0 0-1-16,-2-2-1 0,2 2-5 0,0 0 5 16,0 0 0-16,0 0-6 0,0 0 6 0,0 0-1 15,0 0 6-15,0 0-3 0,0 0-1 0,0 0-3 0,7 9 7 16,-3-4-3-16,-3 0 1 0,6 0-1 0,-2 0 1 15,1 3-2-15,3-2-2 0,0 3-1 16,-1-1 3-16,2-1-5 0,0 0-2 0,-1 2 5 0,1-3-11 16,-1 2 7-16,-1 1-5 0,5-3 1 0,-7 4 1 15,2-5-3-15,-3-2-2 0,3 3 8 0,-3-1-10 16,-1-1-1-16,0-1-1 0,-1 3 6 0,1-3 16 16,-4 0-2-16,4 3-4 0,-4 0 11 0,0 0-1 15,-2 3 1-15,0 2 15 0,-2-2-11 0,-3 4 19 16,1-4-9-16,-2 1 2 0,0 5 3 0,-1-7 11 15,0 7-5-15,0-5-5 0,3-1-8 0,-2 1-1 0,0-2 3 16,1 1-9-16,2-3-2 0,1 1 0 0,0-1-7 16,0-1-1-16,0 0-1 0,0-2-4 0,2 1-2 15,2-4-8-15,-4 5-13 0,3-3-17 0,1-2-20 16,0 0-8-16,-3 2-33 0,3-2-16 0,0 0-12 16,0 0-27-16,0 0-41 0,0 0-43 0,0 0-50 15,13-11-58-15,-8 8-232 0,-1-1-611 0,1 1 270 0</inkml:trace>
  <inkml:trace contextRef="#ctx0" brushRef="#br0" timeOffset="195817.48">29330 10117 73 0,'0'0'172'0,"0"0"-3"15,0 0-8-15,0-6-3 0,0 6-2 0,0 0-2 16,0 0-8-16,0 0-4 0,0 0-9 0,0 0-8 15,0 0-5-15,0 0-6 0,0 0-5 0,0 0-2 16,0 0 3-16,0 0-1 0,0 0-5 0,0 0-1 16,-5 12-3-16,5-12-6 0,3 7 6 0,0-2-11 15,1-1-9-15,-3 3-2 0,2-2-6 0,-2 2 3 0,1-1-2 16,1 1 0-16,0 2-9 0,0 1-2 0,1 1 4 16,0-1-7-16,1 2-1 0,1-2-3 0,2 4-5 15,0-1 7-15,-3-4-5 0,4 1-7 0,-3 0-3 16,1 0 10-16,1-2-1 0,0 1-17 0,-1-3-5 15,0-2-10-15,5 1-1 0,-6-1 16 0,6-2-16 16,-6 0 0-16,4-2-11 0,2-2 7 0,-2 0-8 0,3-3-1 16,-2 0-10-16,0-2-18 0,3-3 0 15,-1 1-7-15,3 0-7 0,-3-2 0 0,2 0-1 0,-5 0 3 16,3-2 3-16,-3 4 0 0,2-3 11 0,-3-3 2 16,-3 4 0-16,3 1 5 0,-4 1 4 15,2-1 6-15,-5 2-1 0,3-1 10 0,-1 4 9 0,-1-1 8 16,-2 2 1-16,0 0 11 0,-1 0 2 0,3-1 4 15,-3 1-4-15,0 4-4 0,-3-5-5 0,3 5 1 16,0 0-1-16,-5-3-3 0,5 3 1 0,0 0 2 16,0 0 11-16,0 0-20 0,-14 7 2 0,10-1 7 15,1 0-8-15,-3 3 4 0,-4 6 5 0,5-1 1 16,-3 4 2-16,1 4-3 0,-5 6 7 0,7-2 0 16,-1 1 4-16,-1 1-8 0,2-1 4 0,-2 4 1 0,3-1-3 15,-1 3-9-15,1-4 7 0,0 2 4 16,-1 0-3-16,2 0-3 0,1-2-6 0,-2 0 6 0,1 0 1 15,2 0 2-15,0-1-5 0,0-2 1 0,-1-5 0 16,1-1 2-16,2-1-3 0,-1-1 1 0,-1 2-6 16,-3-1-1-16,2-1-1 0,-2-2 3 0,0 1 0 15,-1-5-3-15,-3 4 9 0,0-2-5 0,-2-2 4 16,-1 0-3-16,-2-1-3 0,-1-1 0 0,1-2 1 0,-5 2-6 16,4-3-3-16,-4-3 3 0,-2-1-3 15,1-2-4-15,1 0-3 0,-4-2-9 0,2-2-8 0,2-2-3 16,0 0 8-16,6-1-10 0,-2-1-6 0,8-3-4 15,-1-2-3-15,6 0-10 0,2-6-12 0,7 0-4 16,6-6-4-16,7 2-14 0,3 0-21 0,4-2-20 16,0 4-17-16,5 0-21 0,10-5-13 0,4 4-19 15,-10 6-39-15,-3 3-53 0,16-3-61 0,-13 9-247 16,17-2-629-16,-18 3 279 0</inkml:trace>
  <inkml:trace contextRef="#ctx0" brushRef="#br0" timeOffset="197895.94">24481 11103 200 0,'0'0'202'0,"-7"-2"-15"0,6-1-15 16,1 3-13-16,-9-1-11 0,9 1-34 0,-5-1-9 15,5 1-5-15,-9 2-9 0,4-1-7 0,-4 1-8 16,4 1-4-16,-1 1-6 0,1 2-4 0,-1 0 0 16,1 4-2-16,-2 1 7 0,3-1 4 0,1 6 1 15,-2-1 7-15,3 3 3 0,0 0 5 0,1 1 3 16,1 1 2-16,3-1-2 0,-1 1 7 0,3-2-9 16,1-3-1-16,2 4-8 0,-3-2 11 0,3-1-16 0,1-1 4 15,1-6-11-15,-1 3-6 0,0-6-1 16,5 3-6-16,-2-5-4 0,-1-2-6 0,3 1-3 0,7-3-2 15,-5-2-5-15,2-1-6 0,0-4 1 0,3-1-7 16,-5 1-7-16,3-5-4 0,3-6-11 0,-9 3-8 16,1 0-5-16,-4-2 0 0,-1-1-8 0,-4 2-6 15,0-11-7-15,-5 3 9 0,-1-2-9 0,-8 1-3 16,0 3 2-16,0-2 3 0,-5 7 5 0,-4-1-2 16,2 3 3-16,0 4 1 0,-2 0 2 0,7 4 2 15,-3 4 1-15,1-2 0 0,0 3 0 0,2 2-10 0,1 0-9 16,-2 2-12-16,3 2-18 0,5-1-25 0,-1 0-23 15,1 0-22-15,3 2-43 0,1-1-45 0,0 2-173 16,1-1-434-16,3 1 192 0</inkml:trace>
  <inkml:trace contextRef="#ctx0" brushRef="#br0" timeOffset="198644.84">24609 11932 152 0,'0'0'194'0,"0"0"-4"15,0 0-8-15,0 0-11 0,0 0-4 0,0 0-6 16,0 0-11-16,-12-2-9 0,12 2-14 0,-10 5-7 16,5-1-14-16,0 0-1 0,-2 1-5 0,1 1-4 15,0 2-5-15,1 1-7 0,-2 3-1 0,1 2 1 16,-1 3 9-16,2 1 8 0,0-1 3 0,4 1 2 0,-2 7 3 16,2-7 4-16,2 8 0 0,3-2-8 0,-1-2 3 15,-2-4 0-15,7 1-7 0,-6-2-8 0,6 0-13 16,0-1-3-16,3-3-7 0,1-1-4 0,-3-2-10 15,3-4-7-15,4 1-8 0,1-5-1 0,1 0-1 16,0-6-11-16,1-1 3 0,2-2-5 0,2-9-8 16,0 0-9-16,-4 0-10 0,-1-2-9 0,-5 2 6 15,-2 0-3-15,-2-2-1 0,-1 0 0 0,-2 0-7 16,-6-3 10-16,-2 0 2 0,-3-3-2 0,-4 6 7 16,-5-5-5-16,-2 0-1 0,-3 3-5 0,-1 2 2 0,-5 2 5 15,6 5-3-15,2 1-12 0,-3 1-7 0,5 3-12 16,1 2-9-16,3 0-31 0,1 1-39 0,1 2-54 15,5-1-56-15,4 2-69 0,0 0-256 0,0 0-594 16,20-2 263-16</inkml:trace>
  <inkml:trace contextRef="#ctx0" brushRef="#br0" timeOffset="199598.14">24618 12862 205 0,'0'0'237'0,"0"0"-4"0,2 4-2 16,2-1-10-16,-3 2-10 0,-1 0-6 0,0 0-6 0,2 0-7 15,0 1-13-15,-2-3-12 0,1 3-11 0,-2-1-8 16,1 2-14-16,0 0-14 0,-1 0-5 0,1 4-5 16,0 0-12-16,0 7-2 0,1 0-10 0,-1-1 2 15,0 8-5-15,-1-9-7 0,0 3-3 0,-1 1-2 16,0 0 0-16,3 4 1 0,-2-6 0 0,-2 0-1 15,3-1 4-15,-1 1-7 0,0-7-3 0,-1 2 5 0,-1-2-10 16,3-3-3-16,-2 2 0 0,2-3-8 0,-2-3-3 16,2 1-4-16,-3-1-3 0,3 0-5 0,0-4-9 15,-1 3-16-15,1-3-25 0,0 0-14 0,0 0-21 16,0 0-23-16,0 0-31 0,0 0-25 0,0 0-45 16,2-11-36-16,2 7-34 0,-4 4-52 0,0-4-267 15,0 4-611-15,0 0 270 0</inkml:trace>
  <inkml:trace contextRef="#ctx0" brushRef="#br0" timeOffset="199932.54">24523 13493 18 0,'-2'4'198'15,"2"-4"-9"-15,1 7-10 0,-2-3-9 0,1 4 1 0,0 3-15 16,-2-1 4-16,2 1-5 0,2 5-6 0,-2 0-1 16,1 4 6-16,0-2-12 0,-1-1 0 0,0-2-5 15,4 1-1-15,-3 2 4 0,2-1-1 0,-1 1-5 16,1-4-1-16,-2 1-1 0,2 1-2 0,-2-5 3 16,-1 0 8-16,3 0-26 0,-5 1-6 0,2-1-10 15,2-1 0-15,-1 1-6 0,-1-2-6 0,1 0-7 16,-1 1-5-16,0-4-12 0,1 3-11 0,-2-4 2 0,0 4-15 15,3-6-10-15,-2 2-13 0,0 2-27 0,2-5-29 16,0 1-21-16,0 0-35 0,-2 1-42 0,0-4-44 16,0 0-42-16,0 0-54 0,0 0-64 0,0 0-179 15,3-11-565-15,-1 3 251 0</inkml:trace>
  <inkml:trace contextRef="#ctx0" brushRef="#br0" timeOffset="201078.93">26045 11511 94 0,'0'-7'124'16,"3"1"-7"-16,-2-1-11 0,0 1 11 0,-1 1-1 16,2 1 1-16,-1 0-5 0,0-1 4 0,-1 0-1 0,0 2 1 15,0 3 1-15,0-8-9 0,0 5-2 0,0-1-1 16,0 4-1-16,-2-6-4 0,2 6-2 15,-2-8 0-15,1 6-4 0,1 2-5 0,-1-6 2 0,1 6-7 16,-7-3-5-16,7 3 2 0,-6 0-6 0,6 0 3 16,-6 3-1-16,6-3-2 0,-11 4 2 0,2 1-3 15,3 0 2-15,-2 1 0 0,2 1 4 0,-7 8 6 16,8-6-6-16,-4 4 5 0,1-1-6 0,3 1-6 16,-2 2-1-16,4-3 7 0,-1 2 0 0,0 2 3 15,2-1-1-15,2 2-5 0,0-1-13 0,1 1 14 0,4-4-10 16,-1-1-3-16,3 1-7 0,3 1-3 0,-3-2-5 15,5 0-6-15,-1-4 5 0,2 1-9 0,-3-2-6 16,7 1 0-16,-3-5-4 0,0 0-4 0,4-4-4 16,-5-1-6-16,6-4-13 0,-2 0-11 0,2-5-14 15,-4 0-18-15,8-5-9 0,-4-3-9 0,-6 3 3 16,-4-1-6-16,5-6 5 0,-9 4 3 0,4-8 4 16,-2 1 3-16,-7 7 4 0,-3-10 7 0,-1 4 3 0,-1 1 4 15,-5-1 8-15,-3 7 0 0,4 0 8 0,-9-3 4 16,4 8-2-16,-4 4-1 0,0-2-8 0,2 5 3 15,-1 1 3-15,-1 3 0 0,5 2 1 0,-4 3 2 16,6 2-1-16,-1 1 6 0,1 0-4 0,2 2 1 16,0 2-3-16,3-3-14 0,-2 4 3 0,5-4-31 15,0 4-25-15,-1-2-29 0,4 1-42 0,0 0-40 0,0 0-44 16,1 1-56-16,-1 0-187 0,0 1-515 16,0 2 229-16</inkml:trace>
  <inkml:trace contextRef="#ctx0" brushRef="#br0" timeOffset="201793.92">26138 12235 242 0,'0'0'232'16,"0"0"-13"-16,0 0-20 0,0 0 0 0,-1-3-11 15,1 3-6-15,0 0-5 0,0 0-7 0,0 0-5 16,0 0-8-16,5 12-10 0,-3-5-13 0,-1 2-6 16,0-2-9-16,0 4-10 0,1 1 1 0,0 5-6 15,-2-1-5-15,0 1 4 0,0 0-3 0,0 1-7 16,0 0-8-16,4-1 0 0,-4-2-14 0,0 1 5 16,0-1 0-16,0-2-8 0,0-2-4 0,1 2-4 0,1-1-7 15,-2-2-4-15,2 0 1 0,-2-3-10 16,0-2-7-16,0 1-3 0,0-1-6 0,3-1-6 0,-3-4-16 15,0 8-41-15,0-6-15 0,0-2-19 0,0 0-26 16,-5 4-28-16,5-4-34 0,-5 1-47 0,5-1-40 16,0 0-50-16,0 0-195 0,-16-6-532 0,11 5 235 15</inkml:trace>
  <inkml:trace contextRef="#ctx0" brushRef="#br0" timeOffset="202731.02">26104 13211 104 0,'1'-3'192'0,"-1"3"-3"16,0 0-2-16,0 0-6 0,-5-7-11 0,5 7-8 0,-2-1-12 16,2 1-12-16,-3-4-11 0,3 4-11 0,0 0-9 15,0 0-6-15,-1-4-6 0,1 4-3 0,0 0 1 16,0 0-3-16,0 0-1 0,0 0-8 0,-9 6-3 15,8 0-2-15,-2 0 0 0,-1 2-3 0,0 1 6 16,2 0 0-16,-3 2 6 0,2 4 5 0,1-1-3 16,2-2 4-16,-2-2-5 0,4 4 7 0,-1-2-2 15,3-2 8-15,-2 1-7 0,5-3-3 0,-1 4 7 16,2-4-16-16,1 1-12 0,-1-4-4 0,3 2-5 16,0-4-2-16,3-2-7 0,-1-1-3 0,4-2-6 0,-1 0-2 15,2-2-2-15,1-2-12 0,-6-2-2 0,5 0-1 16,-1-1-6-16,-2 0-11 0,-5 0 3 0,2-4-4 15,-2-1-4-15,-4 3-7 0,-1-7-2 0,-1 9 7 16,-4-5-16-16,-5-1 1 0,0 0-4 0,-1 1 4 16,-6-3-9-16,-2 1 0 0,-1 5 12 0,-2-2-13 15,2 5 1-15,-2 0-1 0,3 4-5 0,1-2-3 16,2 6-9-16,-2 2-13 0,4-1-18 0,0 5-20 0,4 4-31 16,-1 0-29-16,3 6-24 0,4 0-51 0,3 2-67 15,1 1-205-15,6 6-542 0,0-1 240 0</inkml:trace>
  <inkml:trace contextRef="#ctx0" brushRef="#br0" timeOffset="203441.66">26238 13719 162 0,'0'0'209'0,"0"0"-15"0,0 0-14 0,0 0-7 0,0 0-12 15,0 0-10-15,-5-6-7 0,5 6-14 0,0 0-12 16,-1-4-8-16,1 4-9 0,0 0-8 0,0 0-10 16,0 0-6-16,0 0 0 0,0 0 1 0,0 0-11 0,0 0 1 15,0 0 2-15,0 0-3 0,2-5 1 16,-2 5-3-16,0 0-2 0,0 0 0 0,0 0-6 0,0 0 2 16,0 0-9-16,0 0-4 0,0 0-4 15,0 0 0-15,0 0-3 0,0 0-1 0,0 0-2 16,0 0-2-16,0 0-2 0,0 0-2 0,0 0-2 0,0 0-3 15,0 0-2-15,0 0-1 0,0 0 2 0,0 0 3 16,0 0 1-16,0 0-3 0,0 0 4 0,0 0 0 16,0 0 0-16,0 0 5 0,0 0 1 0,0 0 3 15,0 0 2-15,0 0 4 0,0 0 2 0,0 0 0 16,0 0 3-16,0 0-1 0,0 0 6 0,0 0-3 16,-5 15-5-16,5-9-3 0,0 2 1 0,-1 7-8 0,1 5 2 15,-3-2 3-15,1 0 4 0,-1 1-5 0,2 1-4 16,1-2 1-16,-1-2 3 0,-2 4-3 0,3-3-2 15,0-1 6-15,3 1-8 0,-3-5-4 0,-3 1-1 16,3-2 6-16,0-1-13 0,0-1 2 0,0-4-7 16,-1 1-21-16,1-1-25 0,0-3-35 0,0-2-45 15,-3 6-48-15,3-6-79 0,0 0-92 0,0 0-315 0,0 0-696 16,7-14 308-16</inkml:trace>
  <inkml:trace contextRef="#ctx0" brushRef="#br0" timeOffset="-210279.21">28242 10018 98 0,'0'0'103'0,"0"0"-4"0,0 0-9 16,-6 1-6-16,3 2-2 0,3-3 2 0,0 0-6 0,0 0-2 16,-1 3 0-16,1-3-5 0,0 0 0 0,0 0 1 15,0 0-4-15,0 0 1 0,-4 3-1 16,4-3 1-16,0 0-5 0,0 0 7 0,0 0-5 0,0 0 3 15,0 0-1-15,-1 3-3 0,1-3 3 0,0 0 3 16,0 0-5-16,-4 2-3 0,4-2 2 0,-4 6-9 16,2-5 3-16,-1 2 1 0,3-3-23 0,-8 6-1 15,6 0 4-15,-2-1-3 0,0 0 6 0,-2 1-1 0,-1-1 3 16,5 1-1-16,-5 2 1 0,1-4 2 16,3 3 2-16,-3-2-5 0,1 1 0 0,-5 2 7 0,7-3-2 15,-6 2-1-15,2 0 1 0,0 0 4 0,-2 0 0 16,0-2-8-16,0 3 5 0,-2-1-1 0,1 0 1 15,-2-1-7-15,2 0 2 0,0 0-3 0,-1-1 3 16,1 0-4-16,0 0 4 0,1 0-4 0,-1 0-5 16,3-2 3-16,-4 0-2 0,3-1-3 0,3 3-8 15,0-2 14-15,-4 0-5 0,5-1-10 0,0 0 0 16,1 1-1-16,3-3-2 0,-6 3-13 0,5 1 10 0,-1-2 0 16,2-2-1-16,-2 3-5 0,2-3 5 15,-5 4-6-15,4 0 5 0,1-4-3 0,0 4-3 0,0-4 5 16,-3 3-1-16,3-3-4 0,0 0 8 0,0 5-8 15,0-5 4-15,0 0-4 0,3 5 3 0,-3-1-1 16,0-4 0-16,1 8 3 0,-1-2 10 0,5 0-8 16,-5 1-11-16,5 2 9 0,-1 1 1 0,1-2 3 15,3 3-6-15,-2 0-2 0,2 1 1 0,1 2 3 0,6-1 2 16,-4 0-6-16,0-2 4 0,3 0 3 16,2 2 4-16,-1-3-10 0,-6-2 3 0,5 1 3 0,0 1-10 15,-3-6 1-15,1 4 1 0,-2-3 8 0,0-1-3 16,0 0-4-16,-2 0 0 0,-3-2 1 0,3 1-2 15,-2 1-7-15,-2-4 3 0,-4 0 5 0,5 3 2 16,-2-1-7-16,-3-2-3 0,4 1 8 0,-4-1-3 16,0 0-8-16,5 1 0 0,-5-1 4 0,0 0 1 15,0 0-15-15,0 0-11 0,0 0-14 0,0 0-32 0,0 0-22 16,0 0-29-16,0 0-42 0,6-5-42 0,-4 3-55 16,-2 2-71-16,3-5-254 0,-3 5-628 0,0 0 278 15</inkml:trace>
  <inkml:trace contextRef="#ctx0" brushRef="#br0" timeOffset="-171132.67">28508 11214 76 0,'-4'-3'133'16,"4"3"-7"-16,0 0 4 0,0 0-12 0,0 0-11 16,0 0-5-16,-5 5-6 0,4 1-6 0,1-2-1 0,0 1-3 15,-1 1-5-15,-1 3-3 0,1-4-1 0,1 4-5 16,-1 0-7-16,2 3-3 0,-1-1-5 0,-1 2 1 15,2-1-2-15,-1 1-11 0,1 4 4 0,-1 0-1 16,0-2-4-16,2 2-2 0,-2 1 5 0,1-2-1 16,-1 1 2-16,1 2 1 0,-1-5-1 0,-1 3 1 15,1-2-3-15,-3-4 4 0,3 2-3 0,-2-1-1 16,2 0-3-16,-2-1 6 0,1 0-2 0,1-1-5 16,1-1 0-16,-1-1-2 0,0-1 0 0,2-1-5 15,-2 1-3-15,0-1 0 0,0-1-3 0,2 1-4 0,0-1 1 16,-2-1-1-16,1-1-4 0,-1-3-2 0,1 4 0 15,2-1-2-15,-3-3 0 0,0 0-9 0,0 0 1 16,6-10 0-16,-5 4 0 0,-1-6-2 0,1 1-3 16,-1-4-6-16,2 0-4 0,-2-2 2 0,0-1-4 15,-3-8-4-15,1 0-3 0,0 0-9 0,-1-1 3 16,1 3 0-16,0-1-2 0,-1 7 3 0,1-3 1 16,0-3 2-16,1 6 1 0,-2 3 10 0,3 4-5 0,0 2 1 15,0 1 2-15,-1 1-1 0,0 2 1 16,1 2 2-16,0-1 3 0,0 4 1 0,-1-4 5 0,1 4 0 15,0 0 3-15,0 0-1 0,0 0-3 0,0 0 2 16,10 7 4-16,-9-3 0 0,3 1-3 0,-1 1 1 16,0 0 0-16,-1 0 3 0,-1 0 1 0,1 0 2 15,1 2-1-15,-2-3-2 0,2 5 2 0,1 1 1 16,-2-2 4-16,1 8-3 0,-1-4-1 0,-2 0 0 16,2 6 8-16,0 0-2 0,1 5-1 0,-3-6-2 15,0-1 1-15,-3-5 4 0,3 4-1 0,0-3-2 16,0 0 5-16,0-2 5 0,0-1 5 0,0 1 0 0,-2-3 7 15,2 1-6-15,0-4-4 0,-2-1 3 0,2 1 0 16,0-1-5-16,-1 1-6 0,1-5 2 0,0 3-2 16,0-3-3-16,0 0-3 0,0 0-10 0,0 0-1 15,0 0-12-15,0 0-12 0,1-15-7 0,1 9-11 16,0-4-2-16,-2 1-4 0,3 1-1 0,-1-1-6 16,-2-5 3-16,2-1-4 0,1 3 5 0,-1 0 0 15,0-4 0-15,-2-1 2 0,0 6 6 0,0-3 7 16,-2 3 3-16,4 2 6 0,-2-1 2 0,0 2 4 15,0 0 4-15,0 1 10 0,-2 2 0 0,2-1 4 0,0 4 0 16,2-2 4-16,-2 4-1 0,0-4 1 0,0 4 0 16,0-7 2-16,0 7 1 0,0 0 0 15,0 0 0-15,0 0 1 0,0 0 0 0,2-3-5 0,-2 3-1 16,0 0 3-16,3-1-4 0,-3 1-3 0,0 0-9 16,0 0-11-16,0 0-14 0,0 0-17 0,0 0-22 15,0 0-42-15,8 7-36 0,-7-3-55 0,-1-4-169 16,0 0-407-16,-1 7 180 0</inkml:trace>
  <inkml:trace contextRef="#ctx0" brushRef="#br0" timeOffset="-169986.09">28509 12119 145 0,'-5'-3'220'0,"0"1"-6"0,-3-2-17 0,3 4-9 16,-1-2-10-16,-3-1-9 0,4 1-11 0,-2 1-8 0,2 0-9 15,5 1-8-15,-10-2-8 0,10 2-9 0,-10 3 2 16,5 2 1-16,-2 2 1 0,2-2-1 0,1 5-4 16,-1 4-4-16,0-1 5 0,0 4-5 0,-3-3 1 15,4 6-2-15,-1-1 0 0,-1-1 9 0,2 0-5 16,0 2-15-16,1 3-5 0,1-5-1 0,0 1 11 16,0-1-9-16,2 1-7 0,0-1 0 0,2-1-6 15,0 1-6-15,2 0-5 0,0-7 0 0,1 5-8 0,1-6 0 16,2-1-11-16,2-1-2 0,-1-1-2 0,4-2-4 15,0-3-9-15,1-1 6 0,4-2-12 0,1-2-7 16,0-3-4-16,0-3-7 0,0-2-6 0,1-5-15 16,1-2-10-16,-3-2 0 0,-4-3-4 0,-1 5-9 15,-5-7 1-15,-3-2 0 0,-4 3 1 0,-2-6 3 16,-3 4 0-16,-4 0 4 0,-3 1 3 0,2 6-3 16,-8-1 3-16,4 4 4 0,1 1-9 0,-4 6 2 0,2-1-14 15,0 2-17-15,1 3-22 0,3 1-36 0,-1 1-33 16,4 3-44-16,1 0-48 0,0 3-42 15,3 1-60-15,2 3-190 0,1 2-574 0,4 6 254 0</inkml:trace>
  <inkml:trace contextRef="#ctx0" brushRef="#br0" timeOffset="-169414.54">28435 12980 25 0,'0'0'222'0,"-9"-1"-3"16,5 0-12-16,-1-2-7 0,5 3-8 0,-9-3-4 15,9 3 3-15,-6-1-10 0,6 1-4 0,-8 0-9 16,8 0-11-16,-5 5-9 0,1-2-6 0,3 7-2 0,-2-1 6 15,-3 2 3-15,4 3-8 0,0 2 11 16,1 4-16-16,-2-1-9 0,2 0-4 0,1 7-8 0,-2-5-6 16,2 3-7-16,2 1-5 0,-2-7-11 0,1 0-5 15,3-1-10-15,-4-3-5 0,5 1-5 0,0-5-6 16,0 2-11-16,3-2 3 0,-3-2 1 0,8-1-17 16,-3-4 3-16,3 0-6 0,1-2 1 0,3-5-2 15,1 0-7-15,2-5-8 0,-3 0 2 0,6-6-5 16,-8 3 0-16,5-9-12 0,-7 6-1 0,5-7-9 0,-5-4-6 15,0-1-6-15,-7-1 18 0,2-2-20 0,-7-3 6 16,-1 2 1-16,-5 0 0 0,-3 4 10 0,-2 2-6 16,-4 4 4-16,1 7-4 0,-1 4-7 0,1 1-4 15,-1 3-7-15,3 3-9 0,-1 3-30 0,-2 3-41 16,4 1-36-16,-1 4-65 0,4 3-58 0,1 5-321 16,1 6-643-16,5 7 285 0</inkml:trace>
  <inkml:trace contextRef="#ctx0" brushRef="#br0" timeOffset="-168813.48">28497 13712 25 0,'2'-4'158'0,"-2"4"-11"0,1-4-5 0,-1 4-8 15,4-3-7-15,-3-1-5 0,-1 4 0 0,0 0-6 16,4-1 4-16,-4 1 2 0,4-3 1 0,-4 3 4 0,8 0-1 16,-8 0 1-16,0 0-3 0,11 1 1 0,-8 2 6 15,-1 0-4-15,0 0 4 0,1 2-3 0,-3 1-1 16,0 3-2-16,0 0 0 0,0 3-7 0,-2 0 3 16,-1 8-5-16,1-3 2 0,-1 1-2 0,-1 1-4 15,1 1-11-15,1-1 7 0,-2 0-9 0,3-1 12 16,-1 1-15-16,0-2-8 0,1 0-3 0,0-4-11 15,2-2-5-15,-1 1-9 0,0-2-9 0,0-1-10 16,0-2-18-16,0-2-29 0,3-1-36 0,-3 2-37 16,1-4-28-16,-1-2-51 0,2 2-55 0,-2-2-68 0,0 0-353 15,0 0-686-15,11-10 303 0</inkml:trace>
  <inkml:trace contextRef="#ctx0" brushRef="#br0" timeOffset="-164321.35">10276 10952 14 0,'0'0'179'16,"0"-5"-15"-16,0 5-2 0,2-5-11 0,-2 5-4 15,6-5 7-15,-3 2 0 0,0 0-7 16,0 1-3-16,-1-1-2 0,2 0 0 0,-4 3 1 0,9-4-7 16,-5 4-5-16,-4 0-5 0,0 0-5 0,13 4-12 15,-8 1-26-15,2 3 0 0,2 5-5 0,2 5-7 16,1 9-5-16,1 2-2 0,1 3 0 0,-4 0-5 15,7 13 7-15,-4-13-5 0,1 12 2 0,-3-10-4 16,-1-1 0-16,-1 1 1 0,4-1 6 0,-3 1-7 16,1 2 2-16,1-5 6 0,-1 4 0 0,-1-5-7 0,0 5 14 15,-1-3 1-15,-2-1 1 0,0 2-4 0,-6 1 5 16,2-2-8-16,-2 1-4 0,-5 1-2 0,-2 2-15 16,1-1 6-16,-7 10-1 0,-2 3-8 0,4-14 5 15,-3 0-11-15,-1-5 1 0,-1 4-6 0,1-3 2 16,1-5-7-16,2 2-2 0,0-2-1 0,5-6-5 15,-2-1 0-15,2-1-5 0,0-1 2 0,2-5-4 16,0 1 8-16,-1-1-11 0,2-1 1 0,-1-1-3 0,-1 2-4 16,4 0-4-16,-3-2-7 0,0-3 2 0,3 3-4 15,-3-1-7-15,3-1-3 0,-2-2-13 0,2 0-3 16,-2 0 3-16,3 0-14 0,-1-3-3 0,1-2-5 16,-1 5-9-16,1-5-3 0,-3 2 0 0,3-2-3 15,0 0-3-15,0 0 5 0,0 0 3 0,-1 5 3 16,1-5-1-16,0 0 2 0,0 0 5 0,0 0 2 15,0 0 0-15,0 0-4 0,0 0-1 0,0 0-1 16,0 0-18-16,0 0-17 0,-5-11-14 0,5 11-24 0,0-5-30 16,0 5-46-16,0-8-51 0,-2 3-191 0,2 2-485 15,-2-2 215-15</inkml:trace>
  <inkml:trace contextRef="#ctx0" brushRef="#br0" timeOffset="-162761.48">30245 11586 30 0,'0'0'152'0,"0"-4"-8"0,0 4-4 0,1-6-7 15,-1 6-9-15,0 0-3 0,0-5-6 0,0 2 0 16,0 3-5-16,0 0-3 0,0-6-4 0,0 6-6 15,0 0 0-15,-1-3-2 0,1 3-7 0,1-5-3 16,-1 5 0-16,0 0-5 0,0-5-1 0,0 5-2 0,3-3-1 16,-3 3-4-16,1-3-4 0,-1 3-2 15,0 0-1-15,0 0-4 0,0 0-6 0,0 0-5 0,0 0-2 16,0 0-5-16,0 0 1 0,6 6-2 0,-6-1-6 16,4 5 6-16,-1 5 1 0,-2 3-2 15,1 7 1-15,2 4-1 0,-4 5-3 0,7 13 2 0,-1 3-2 16,-1-2-3-16,0 0-4 0,-4-2 2 0,3 2 1 15,2 1-4-15,-3-3 0 0,-3 4-12 0,2 0 6 16,-4-2 2-16,-1 2-3 0,-3 2-2 0,1-4-1 16,-5 2-3-16,1 1 4 0,-1 1-2 0,-4-3 0 15,0 5 2-15,-3-7 5 0,0 1 3 0,1-3 6 0,-3 1 6 16,-2-5 4-16,2 4 6 0,1-13 3 16,0 1 5-16,-5 9 10 0,5-13-5 0,-2-2 1 0,0 0 9 15,0 0-2-15,0-2 3 0,3-3-5 0,-2-1 2 16,6-6 1-16,-1-2-12 0,4 2-16 0,-4-4 5 15,5-3-3-15,0 2-3 0,0-1-8 0,2-2-3 16,-1 2-15-16,3-5 5 0,0 1 3 0,2 1-10 16,-1-2-6-16,1-1-10 0,0-2-8 0,0 4-6 15,1-3-11-15,2-2-11 0,0 0-15 0,-4 3-21 16,4-3 1-16,0 0-11 0,0 0-20 0,0 0-23 16,0 0-19-16,0 0-27 0,1-15-27 0,-1 7-29 0,1 3-33 15,3 3-42-15,-4-3-223 0,3 2-567 16,1 1 251-16</inkml:trace>
  <inkml:trace contextRef="#ctx0" brushRef="#br0" timeOffset="-158212.74">17920 11930 16 0,'0'0'181'0,"11"-2"-9"15,-7 2-9-15,6-2-3 0,-1 2-2 0,0 0 2 16,1 3-3-16,-1 1-26 0,3 2 4 0,-1 2-6 15,-2 0-5-15,4 3 0 0,1-1-2 0,-4 3-7 16,4 3-6-16,-2-5 1 0,-2 5-11 0,4-4 1 0,-4 4-6 16,4 0-4-16,-3-1-5 0,0-1-1 15,-1 1-5-15,3 2-7 0,-3 8 0 0,3-7-5 0,0 3-1 16,1 4 3-16,0 0-7 0,0-3 8 0,0 1-7 16,-1 0-3-16,-2-6 3 0,1 6-2 15,-2-6 5-15,0 1-1 0,1-2-4 0,1 0-2 0,-4 1 8 16,4-1-1-16,-6-1 0 0,2-3 5 0,-2-2 3 15,0 4-4-15,1-5-7 0,-2 2 2 0,1-1-3 16,-2 0 0-16,1-1-1 0,-1-1-9 0,-3-2-2 16,3 3-4-16,3-1-6 0,-6 0-6 0,1-1 1 0,2-1-2 15,0 0-7-15,-1 0-2 0,-1-1-2 16,-2 2-2-16,4-2-3 0,-1-2-2 0,-1 4 3 0,0-3-7 16,0 1 1-16,1-3 0 0,0 2 6 0,-1-1-12 15,-2 1 3-15,2 0-2 0,-2-4 2 0,3 3-4 16,-3 1-7-16,0-4 8 0,4 5-3 0,-4-5 2 15,1 2-3-15,1 1 3 0,-2-3 7 0,0 0-12 16,2 3 6-16,-2-3-6 0,0 0-2 0,0 0 6 16,0 0-1-16,0 0 1 0,0 0-2 0,0 0 5 15,0 0-10-15,0 0-4 0,0 0-1 0,0 0-9 0,-4-13-1 16,3 8-7-16,-1-1-11 0,0-1-2 0,-1-1-1 16,-1-3-7-16,-2 1-10 0,1 1 11 0,0-1-3 15,0 0-3-15,-3 0 3 0,2 1 4 0,-1 0 3 16,2 0 13-16,0 3-9 0,-3-3 4 0,2 5 4 15,-2-3-2-15,3 4 1 0,-3-1 8 0,3 1 1 16,-1 2 0-16,6 1 12 0,-9-1-10 0,9 1 4 0,-9 2 4 16,5 0 8-16,0 2-1 0,1 0 0 0,0 0 0 15,-1 2 13-15,4 2-4 0,-4-3 4 0,3 7-1 16,0-3 3-16,1 1 3 0,-1 1 12 0,2 1-8 16,0-3 2-16,2 3-2 0,-1-2 3 0,-2-1 6 15,3 3-2-15,1-2-2 0,-1-2 8 0,1 1-6 16,-1 0 2-16,1-1-6 0,-1 2-1 0,0-5 6 15,2 1-10-15,-1-3 1 0,-1 3 4 0,4-3-6 0,-3 0-8 16,-1 0 3-16,3-1-1 0,-2-2 8 16,-4 0-10-16,14-1 2 0,-8 0 2 0,-1-1-7 15,3-2-2-15,-2-2 8 0,2 0-8 0,1 0-11 0,-4-4-5 16,2 0-5-16,0 1 2 0,-3 0-6 0,0-1-2 16,0 1-2-16,-2-1-8 0,0 0 5 0,-2-1-3 15,0 6 5-15,0-4-5 0,-3 1 3 0,2 0 13 16,-2 0-6-16,1 2 5 0,-2 0-2 0,1 1 4 15,-1 1 11-15,1 1-10 0,-1-1 10 0,1 3 5 16,-2-3 1-16,5 4 14 0,0 0-1 0,-13 5-7 0,9-3 15 16,-2 1 2-16,2 3 8 0,-1 2-7 0,1 0 6 15,-1 1 6-15,1 0 0 0,3 0 2 0,-3-1-2 16,3 2-4-16,1-1 3 0,0-1-4 0,0 2 1 16,1-4-7-16,4 1 1 0,-2 0-8 0,-1-2 13 15,2 2-15-15,0-2 1 0,0 0 1 0,0-2-2 16,1 2-8-16,0-4 1 0,0 1-3 0,-1 0 1 15,-4-2-2-15,12-2-9 0,-7 1-3 0,-2-3-5 0,1 0-3 16,-3 0 3-16,2-1-6 0,-2-2 3 16,-1-2-3-16,0-1 6 0,-1 1-17 0,-4-2 8 0,-4 2 0 15,5-4 0-15,-5 6 7 0,0-1 1 0,2 2-2 16,-5 2-3-16,3-1 8 0,4 3 7 0,-4 1-1 16,0 1-3-16,9 0 0 0,-13 3 0 0,8-1 4 15,0 3-3-15,5-1 3 0,-2 0 1 0,2 3-1 16,2-2 1-16,2 0-12 0,2 0-8 0,3-1-27 15,3 1-33-15,-1-3-31 0,7 1-49 0,-4-3-53 16,7-3-69-16,11 2-43 0,-4 0-258 0,5-2-633 0,0 0 281 16</inkml:trace>
  <inkml:trace contextRef="#ctx0" brushRef="#br0" timeOffset="-157186.77">18882 12593 12 0,'0'0'206'0,"0"0"-14"0,0 0-11 0,0 0-11 0,0 0 0 16,8 10-1-16,-3-6-5 0,0 3-4 0,3 2-5 16,-1-2-6-16,7 5-4 0,-1 1-7 0,4-1 0 15,-3 1-8-15,9 5-2 0,-4-2-13 0,4 2 0 16,-7-4-14-16,5 2-4 0,-7-3-9 0,0 3-6 16,0-2-10-16,0 1-10 0,-2-1-5 0,-2 0-4 15,-4-4-2-15,1-1-4 0,-1 2-2 0,-1-2-5 0,0 1-5 16,-1-2 0-16,-1-4-10 0,1 3-2 15,-3-2-1-15,0-2-4 0,2 0-18 0,-1 0-15 16,-2-3-17-16,5 3-20 0,-5-3-18 0,0 0-32 0,0 0-20 16,0 0-32-16,0 0-35 0,-6-15-30 15,5 9-23-15,-3 0-158 0,0 0-431 0,3-1 191 0</inkml:trace>
  <inkml:trace contextRef="#ctx0" brushRef="#br0" timeOffset="-156931.93">19157 12591 119 0,'0'0'175'0,"0"0"-3"15,-3-3-11-15,3 3 1 0,0 0-5 0,0 0-9 0,0 0-5 16,0 0-4-16,-6 9-3 0,3-3-4 0,-1 5 3 16,-3 3-2-16,-2 4 6 0,-4 4 2 0,-5 4 4 15,4 0 1-15,-4 4-8 0,-1-3 6 0,2 0-1 16,0-2-3-16,1 2-8 0,0-1 0 0,3-5-12 15,-1 0-7-15,4-4-14 0,0-1-7 0,2-1-13 16,1 0-6-16,3-6-11 0,1-3-17 0,0 0-33 16,2-2-35-16,-2 1-42 0,3-5-42 0,0 3-44 0,0-3-52 15,0 0-54-15,13-8-277 0,-8 2-578 16,5 1 256-16</inkml:trace>
  <inkml:trace contextRef="#ctx0" brushRef="#br0" timeOffset="-156611.62">19457 12750 44 0,'5'-2'80'0,"-5"2"2"0,0 0-16 15,0 0-3-15,0 0-2 0,0 0-6 0,0 0-14 16,0 0-17-16,0 0-27 0,0-5-42 0,0 5-33 15,0 0-85-15,-9-4 37 0</inkml:trace>
  <inkml:trace contextRef="#ctx0" brushRef="#br0" timeOffset="-156171.29">19568 12569 140 0,'0'0'217'0,"0"0"-5"15,0 0-7-15,0 0-7 0,0 0-4 0,0 0-5 0,0 0-6 16,-5 14-1-16,3-7-6 0,-5 1-7 16,2 1-5-16,-1 1-7 0,-2 1-7 0,2 1 2 0,-2-2-11 15,-6 2 0-15,6 1 0 0,3-3-8 0,-4 2-1 16,4-1 2-16,-4 0-12 0,1-1-7 0,5-2-12 15,-3 1 0-15,3-2-10 0,1-2 0 0,-4 3-12 16,4-1 2-16,0-2-14 0,-3 0-6 0,5 2-5 16,0-3 4-16,-2 4-15 0,3-2-4 0,-1-3-6 15,1 5-5-15,2-4-5 0,3 1 1 0,0 1-1 0,3 1-3 16,3-1-3-16,-1 0-9 0,3 3 6 0,4-4-4 16,-1 3 3-16,-1-1-4 0,3-1-1 0,0-1 1 15,1 2-1-15,-1-2 0 0,-4 2-9 0,2-2 2 16,-3 1-2-16,-1-5 1 0,1 3-2 0,-1 1 4 15,-3 1 1-15,-1-4-9 0,-4 0 4 0,0 3-9 16,2-2 2-16,-3 1-13 0,-2-1-4 0,1 0-23 0,-3 1-21 16,0-4-14-16,-3 7-28 0,1-3-39 0,-2-1-29 15,0-3-34-15,-1 1-32 0,-2 3-25 16,1-3-56-16,-2-1-224 0,8 0-592 0,-13-1 263 0</inkml:trace>
  <inkml:trace contextRef="#ctx0" brushRef="#br0" timeOffset="-155487.4">19490 12789 31 0,'0'0'219'0,"-4"-3"-16"0,4 3-10 0,0 0-13 16,0 0-10-16,0 0-4 0,8-6-8 0,-4 4-7 15,1 1-12-15,5-1-9 0,2 0-11 0,1-3-10 16,1 2-28-16,4-3-11 0,2 1-4 0,8-1-6 0,2 1-4 16,4-1 3-16,2 1 19 0,16-2 15 0,4 2-2 15,1 0-2-15,0-1-7 0,3 1-4 0,-1-2-9 16,-1 3-6-16,-5-1-4 0,3 2-11 0,-1-2-4 16,-16 5-8-16,-1-1-1 0,-6 1-5 0,-4-2-8 15,-5 3 0-15,-7-2-3 0,-4 0-1 0,-4 2-2 16,0 0-7-16,-3-1 4 0,-5 0-2 0,2 4-4 15,-2-4 2-15,0 0-4 0,0 0 3 0,0 0-7 16,0 0-5-16,0 0-6 0,0 0-5 0,0 0-4 16,0 0-5-16,0 0-6 0,0 0-6 0,0 0-6 15,-6-12-1-15,6 12 0 0,-1-8 0 0,-1 6-2 0,0-3-1 16,-1 2 0-16,-2-2 3 0,4 0 0 0,-3 2-2 16,-1-1 7-16,1-3 1 0,2 3 0 0,-4-1 7 15,3-2-3-15,-3 2 4 0,3-2 4 0,-4 0-1 16,1-1 5-16,1 3 3 0,1 0 3 0,-4 0 3 15,6-1 6-15,-6 3 9 0,4-1 5 0,-1 0 9 16,1 2 3-16,4 2 3 0,-5-4 4 0,5 4 5 0,-4-1 5 16,4 1 5-16,0 0 10 0,0 0 11 0,4 13-4 15,1-10 0-15,-5 5 2 0,8 1-4 16,-4-1-2-16,3 1 2 0,0 0 0 0,0-2 3 0,1 3-11 16,4-4-5-16,-2 5-1 0,1 0-1 0,2-1-8 15,1 1-1-15,1-2 0 0,-4-1-7 0,5-2 0 16,-3 1-7-16,0 1 0 0,-2-1-5 0,2-1 1 15,-3 2-5-15,-1-3 3 0,2 0-3 0,-6-1-1 0,2 0-1 16,-3-1 4-16,-1 0-1 0,-2 1 2 0,-2 3 9 16,-2-3 1-16,-2 2 12 0,-4 1 10 15,-1 1 7-15,-7-1 15 0,3 3 9 0,-1-2 10 0,-6 0 9 16,6-2-5-16,-2 5-5 0,0-4-6 0,1 2-6 16,4-3-6-16,0-1-12 0,3 0-1 0,1 0-17 15,2-4-28-15,3 1-30 0,3-2-42 0,0 0-41 16,0 0-43-16,0 0-52 0,0 0-53 0,17-15-60 15,-3 7-311-15,0-1-674 0,5 2 298 0</inkml:trace>
  <inkml:trace contextRef="#ctx0" brushRef="#br0" timeOffset="-154903.25">20940 12606 24 0,'0'0'193'0,"0"0"-7"15,0 0-6-15,0 0 2 0,0 0 10 0,0 0 5 0,0 0 0 16,0 0 0-16,0 0-11 0,0 0-9 0,0 0-9 16,-2 5-6-16,2-5 6 0,4 10-12 0,-3-4-3 15,3 4-7-15,0-3-6 0,-1 6-6 0,2-4-6 16,-3 2-5-16,3-2 2 0,1 2-6 0,0 0 3 15,-1 0-6-15,3 3-1 0,-2-3-6 0,0-1-8 16,2 0 1-16,1-1-9 0,-4-2-8 0,3 2-3 16,0-4-9-16,-6 1-7 0,6-1-6 0,-6-2-7 15,6 0-6-15,-3-3-5 0,0 0-6 0,-5 0-4 16,14-2-7-16,-7-2-8 0,0-3-17 0,1 1-8 0,2-4-1 16,-3 1-13-16,3-5-5 0,-1 1 0 0,-3 1-4 15,1-3 5-15,-2 3 5 0,2-4-3 0,2 0 5 16,-5 1 17-16,1 2-20 0,-3 2 6 0,0 0 14 15,3 7 1-15,-5-3 9 0,2 2-3 0,-2 1 8 16,2 2 1-16,-2 2 4 0,0 0 0 0,0 0 6 0,0 0-4 16,10 16-2-16,-9-5 2 0,3 14 5 15,-1 2 1-15,2 0-1 0,-1 3-5 0,2 17-1 0,-1-13 9 16,-1 13-16-16,4 3 2 0,-3-1 0 16,0 0 11-16,-1 0 1 0,-5-1-1 0,-2-1 0 0,-1-10-3 15,-5 7 0-15,0-8 0 0,-6-3 5 0,-2-2 10 16,-2-2 18-16,1-2 15 0,-1-1 11 0,-3-3 6 15,2-6 8-15,3-4-3 0,-2-5-4 0,1-1-11 16,-2-4-4-16,-2-3-6 0,2-3-10 0,-6-8-10 16,6 1-12-16,-4-8-7 0,4-1-14 0,1-1-14 0,4-6-20 15,1 1-18-15,6-3-24 0,4 1-27 16,7-3-42-16,6-1-30 0,8 4-47 0,5 1-57 0,9 6-73 16,25-6-91-16,6 6-330 0,32-4-821 0,2 14 364 15</inkml:trace>
  <inkml:trace contextRef="#ctx0" brushRef="#br0" timeOffset="-152460.35">27961 9525 38 0,'0'0'213'0,"6"3"6"0,-2 0-2 0,3-2-2 16,0 3-14-16,1-1-6 0,1 1-7 0,1-1-8 16,0 3-8-16,-1-1-15 0,3 0-7 0,1 3-7 15,-2-2-13-15,7 3-1 0,0-2-9 0,0 4 0 16,7-1-2-16,-8-1-7 0,2 0-3 0,-1 0-8 0,0 1 1 16,1 0-5-16,-1-1-7 0,0 0 3 15,0-2-3-15,-2 2-6 0,-2 1 1 0,-1-3 0 16,-3-1-6-16,0 1-2 0,0 1 1 0,-1-1 2 0,-1-2-4 15,-3 4-4-15,2-7 0 0,-2 3-10 0,-1-4-5 16,-3 4-6-16,3-2 2 0,-3 0-8 0,4-2 3 16,-5-1-7-16,4 3-3 0,-4-3 1 0,5 2 0 15,-5-2-10-15,0 0-1 0,4 3-4 0,-4-3-12 16,0 0 5-16,0 0-10 0,5-8-15 0,-5 8-13 16,2-2-18-16,-2 2-18 0,0 0-12 0,0-6-15 0,0 6-14 15,-4-5-26-15,1 0-9 0,-1 1-18 16,-1 0-4-16,1-3-8 0,3 4-7 0,-4-2-8 15,1 2-1-15,0-2 11 0,4 0-10 0,-1 0 2 0,-3-2-11 16,4 0-8-16,0 0-1 0,0 0-4 0,4-3-148 16,-5 1-378-16,2-1 168 0</inkml:trace>
  <inkml:trace contextRef="#ctx0" brushRef="#br0" timeOffset="-151869.04">28610 9472 93 0,'0'0'168'0,"0"0"-7"0,0 0-10 0,0 0-6 15,0 0-12-15,0 0-8 0,-18 7-11 0,13-5-6 16,1 1-8-16,-1 2-8 0,-4-2-2 0,0 6-4 15,-1-2-4-15,2 2-2 0,-7 2-1 0,2 1 3 16,-1 0 2-16,3 3 6 0,0 0-3 0,0 1-5 16,2-4 1-16,0 0-5 0,-1 3-2 0,5-2-2 0,-3-3-5 15,3-2-1-15,0 2-3 0,1-1-5 16,0-3-8-16,-1 0-5 0,1 0-5 0,2-1 2 0,-1-1-10 16,2 0-15-16,-2-3-18 0,3-1-16 0,-4 3-21 15,4-3-29-15,0 0-28 0,0 0-34 0,0 0-28 16,0 0-30-16,0 0-49 0,0 0-122 0,0 0-386 15,4-10 172-15</inkml:trace>
  <inkml:trace contextRef="#ctx0" brushRef="#br0" timeOffset="-151288.79">28402 9682 90 0,'0'0'174'0,"-4"-1"-4"0,4 1-10 0,0 0-1 15,-1-6-14-15,-2 3-8 0,3 3-8 0,-4-3-3 16,4 3-6-16,-5-7-4 0,5 5-6 0,-1-3-6 16,-2 1 2-16,3-3-9 0,-5 2-6 0,4-1 0 15,1-5-4-15,-4 2 4 0,4-1-7 0,-1-4-6 16,-2-3-4-16,3 1-9 0,-3 0 3 0,1 1-8 16,0-4 0-16,-4-6 0 0,5 7 3 0,-1-3-2 0,-1-6-4 15,-1 8 2-15,3-8-4 0,-3-2-2 16,2 5 2-16,-1-3-3 0,3 2-9 0,-2-4 5 0,0 2 3 15,2 0-9-15,-2-1-3 0,2 0 2 0,-2 3-4 16,2 0 2-16,0-1-2 0,0 7-8 16,0-6 8-16,0-1-20 0,0 0 9 0,4 2-2 0,-4-1-8 15,0-2-4-15,2 3-6 0,0 4 8 0,-2-5-7 16,1 4 0-16,3 1 7 0,-4-4-13 0,0 5-2 16,2 1 2-16,0-1 5 0,1 1-1 0,-1 1-5 15,-2-1 3-15,0 3-2 0,3-1-3 0,-1-1 4 16,-7 2 1-16,5 2 1 0,-2 1 5 0,-1 1-6 0,-1-2 3 15,0 2-2-15,1 1 0 0,-3 1 0 16,4 0 0-16,-1 3-1 0,-2-1-3 0,1 1 3 0,2 1 0 16,-1 0-6-16,1 2-5 0,-1 1-6 0,2-1-11 15,1 3-16-15,-1-4-16 0,1 4-24 0,0 0-40 16,0 0-44-16,0 0-56 0,0 0-80 0,11 6-186 16,-10-3-529-16,-1-3 234 0</inkml:trace>
  <inkml:trace contextRef="#ctx0" brushRef="#br0" timeOffset="-150611.25">26617 7613 138 0,'0'0'229'0,"-9"3"-8"0,9 2-6 0,-2-1-10 16,2 0-6-16,0 3-30 0,0 1 0 0,2 0-10 0,1 3-10 15,3 1-15-15,0 3-9 0,5 7-9 0,-2-4-8 16,4-1-6-16,1 2-6 0,0-2-2 0,4 2-5 16,0 1-7-16,-3 0-11 0,-1-5-2 0,-2-1-4 15,-1 0-10-15,1 0-4 0,-3 0-8 0,-1-5-5 0,-3-2-4 16,2 3-3-16,-4-3-7 0,-1-1-4 16,0-1-6-16,-2-1-12 0,2 0-12 0,-4 0-21 15,0-1-18-15,2-3-20 0,-4 3-23 0,4-3-17 0,0 0-27 16,0 0-21-16,-12-7-21 0,9 2-24 0,1-1-18 15,0 0-125-15,1-1-372 0,0-3 166 0</inkml:trace>
  <inkml:trace contextRef="#ctx0" brushRef="#br0" timeOffset="-150332.37">26835 7704 129 0,'4'-3'148'0,"-4"3"2"0,0-6-2 15,0 6 2-15,0 0-3 0,0 0 3 0,0 0 3 0,0-5 0 16,0 5-9-16,0 0-3 0,0 0-9 0,0 0-5 16,0 0-6-16,-19 8-11 0,12-4-4 0,-3 1-8 15,-1-1-4-15,-1 4-4 0,-5 1-5 0,2 3-3 16,-3-1-4-16,2-1 2 0,-6 6-2 0,5-3 0 16,-1 4-18-16,0-5-8 0,4 1 0 0,-1 0-4 15,2 0-9-15,1 0-3 0,3-7-3 0,1 1-7 16,0-1 0-16,5-3-8 0,-1 2-10 0,0 0-11 0,1-2-21 15,2 0-19-15,-2-1-25 0,3-2-26 0,0 0-30 16,0 0-27-16,0 0-44 0,7-9-41 16,-1 5-170-16,4-4-439 0,1 0 195 0</inkml:trace>
  <inkml:trace contextRef="#ctx0" brushRef="#br0" timeOffset="-149683.83">27158 7728 66 0,'7'0'187'0,"3"2"3"0,3-4-8 16,0 2-16-16,0-3-6 0,0 3-10 0,5 0-12 15,-4 0-8-15,4-1-34 0,-1-2-4 0,-1 3-3 16,-3-1-7-16,4 2-2 0,-4 0-8 0,1 1-3 16,0-2-8-16,0 0-3 0,-1 0-7 0,-3 3-6 15,6-5-4-15,-5 4-5 0,1-2 1 0,-1 0-3 16,-2-2-7-16,-2 1-2 0,6 1-6 0,-7 0-1 15,2-2-5-15,1 1-8 0,-3-1-11 0,-2-5-3 16,0 3-13-16,1 2-1 0,-2-2-12 0,-2-4 5 0,2 4 3 16,-3 0-2-16,0-5-2 0,-3 3 0 15,-1 0 7-15,3 2 0 0,-4-1 8 0,1 0 3 0,-1 0 1 16,-3 2 5-16,2-4 5 0,-1 3 4 0,2-1 6 16,0 0 1-16,1 3 5 0,-2-2 3 0,2 1 0 15,0 0 4-15,-1 2 0 0,3-1-1 0,2 2 5 16,0 0-6-16,-7-3-1 0,7 3-1 0,0 0-3 15,0 0-1-15,0 0-2 0,0 0 0 0,0 0-1 16,0 0 3-16,14 9-2 0,-10-5-7 0,1-1 5 16,0 2-1-16,4 1-1 0,-4-2 1 0,3 2-3 15,1 0-3-15,-4 0-1 0,0 0 4 0,-1 2-3 0,1-3 2 16,-1 0-3-16,-4 3 1 0,4-4 1 16,-2 1 2-16,-2-1 6 0,0 2 6 0,0-2 14 0,-3 0 8 15,-1 4 12-15,1-4 6 0,-2 0 11 0,-3 4 9 16,2-1 6-16,-4 1-1 0,0-2-4 0,1 1-3 15,-3-1-4-15,3-1-6 0,3-1-8 0,-1 1-7 16,2-1-6-16,2-2-6 0,-3 1-15 0,5-1-21 16,1-2-27-16,-5 2-31 0,2 1-32 0,3-3-43 15,0 0-47-15,0 0-54 0,0 0-226 0,0 0-495 0,0 0 219 16</inkml:trace>
  <inkml:trace contextRef="#ctx0" brushRef="#br0" timeOffset="-149015.92">27749 7595 28 0,'-3'-3'169'16,"3"3"-11"-16,0 0-9 0,-1-4-3 0,1 4-1 16,0 0 3-16,0 0 4 0,0 10 5 0,0-4 5 15,1 4 4-15,2 1-2 0,-2 0-5 0,3 5-4 16,-3 2-2-16,-1 1-7 0,4-1-10 0,-1 2-7 16,-2-2-11-16,1 0-8 0,2 0-6 0,0 1-16 15,-3-2-2-15,1-4-14 0,-1-3-6 0,3 2-6 0,-2-5-8 16,1 4-3-16,0-6-7 0,-1 1-1 0,2-1-6 15,0-2-9-15,1 0-2 0,-5-3-11 0,7-2-3 16,-7 2-2-16,11-6-5 0,-3-1-3 0,0-5 0 16,0 0-3-16,0-2-1 0,-1-1-3 0,1-2 0 15,-2 0 5-15,0 1-3 0,-3-1 3 0,-3 0-2 16,5-1 1-16,-5 2 0 0,0 0 2 0,0 2 0 16,0 3 1-16,0-1-1 0,0 5 3 0,0 1 1 0,0 1 2 15,0-1 0-15,-3 2 0 0,1 1-1 16,2 3 1-16,0 0 5 0,0 0 4 0,0 0 4 0,5 12-1 15,-5-1 18-15,2 1-14 0,0 2-7 0,1 4-4 16,-1 0 6-16,2 0-4 0,1 8 4 0,0-2-8 16,-1 2-1-16,-1 0 1 0,-1 1 1 0,2 0-1 15,-3 0 0-15,2 0-7 0,-3 2 4 0,0 1 1 16,1 1-1-16,-5 1 2 0,4-1 1 0,-5 1-7 16,5 1 4-16,-5-1 3 0,1-1 12 0,-1-1-10 15,0-1 12-15,-4 0 9 0,0-1 11 0,0-1 11 16,-1-4 10-16,0-5 9 0,1 0 3 0,-1-4 6 0,3-3 2 15,-2-1-3-15,-2-3-9 0,2-2-2 0,-5-1-12 16,-3-3-6-16,3 0-4 0,-4-3-4 0,-1-4-5 16,1-3-7-16,2-2-12 0,-1 0-12 0,3-4-10 15,0-1-15-15,2-7-15 0,5 4-22 0,2-8-16 16,2 2-13-16,3-2-11 0,4 0-30 0,2 2-19 16,-1 6-17-16,4 2-29 0,1-1-37 0,6-5-47 0,-2 8-55 15,-1 4-196-15,3 1-569 0,-2 2 252 16</inkml:trace>
  <inkml:trace contextRef="#ctx0" brushRef="#br0" timeOffset="-147488.11">28354 7967 61 0,'-1'2'212'0,"1"-2"-7"0,0 0-2 0,-9 2-3 16,9-2-6-16,0 0-6 0,-5 3-8 0,5-3-8 0,-4 1 4 15,4-1-13-15,0 0-11 0,0 0-10 0,0 0-9 16,-1-10-8-16,1 7-12 0,0-3-8 0,0-1-4 16,3-2-11-16,-1-2-10 0,0-1-2 0,1-2-6 15,1-1-7-15,2-1-5 0,2 1-7 0,-3-2-4 16,3 1-6-16,-2-2-4 0,2 0-4 0,0 1-2 15,1 0-3-15,2-6-4 0,-2 6-2 0,-1-1-2 16,3 2 1-16,1-1-4 0,-1 1-8 0,1 2 3 0,-1 2-3 16,2 1 3-16,-3 3-2 0,-3 1-3 0,0 0-1 15,2 4-4-15,0-1 3 0,-4 3 5 0,3 1-5 16,3-1 2-16,-3 4 1 0,1 0 2 0,1 2 11 16,-1 2 7-16,0 6 0 0,0 2 2 0,0 0 3 15,-1 2 6-15,-2 1 1 0,1 8 4 0,-2-8-1 16,1 6 3-16,1 2-6 0,-2 0 14 0,0-2-5 15,0 2 1-15,-1-6-5 0,2 7-11 0,-1-3 12 16,-1-5-3-16,2 0-10 0,1 1 5 0,-2-2-9 16,0-2-6-16,0 2-3 0,0-2 0 0,-2-5 0 15,1 0-3-15,1 0-12 0,-4-3 13 0,1-2-14 0,0 0 5 16,0-1-14-16,-2-1 0 0,0-1-8 16,0-3-20-16,2 5-14 0,-2-5-15 0,0 0-18 0,0 0-18 15,0 0-22-15,0 0-20 0,-16-11-25 0,11 4-25 16,-2-1-32-16,0-1-38 0,2-1-44 0,-1-1-216 15,2-2-559-15,3 0 248 0</inkml:trace>
  <inkml:trace contextRef="#ctx0" brushRef="#br0" timeOffset="-146554.54">29298 7678 149 0,'0'0'173'0,"-3"-1"-2"0,3 1-5 0,0 0 0 0,0 0-3 15,0 0-1-15,0 0-3 0,0 0-2 0,0 0-4 16,-4 9-1-16,3-6-3 0,0 1-6 0,-2 5-8 15,3-4-8-15,0 3-4 0,-1 2-8 0,1 0-1 16,-3 0-3-16,6 2-9 0,-3-2-8 0,1 2-8 16,-1 1-11-16,4-3-1 0,-1 0-11 0,-1 0-4 15,2 1-8-15,5 0-6 0,-4-1-3 0,1-2-4 16,1 1-3-16,-1-3 0 0,1-1-10 0,-1-1 0 16,0 0 2-16,1-2-9 0,2 1-3 0,1-5-1 0,-4 2-5 15,5-1 6-15,1-2-4 0,-3-2 0 0,0-2-7 16,0 1-5-16,0-3 3 0,0 3-2 15,1-6-1-15,-1 3 0 0,-1-1-2 0,-2-1-1 0,3 0 1 16,-1 1 3-16,-3 0-3 0,0-1 0 0,0 2 3 16,2 2-2-16,-5-2-1 0,3 4 2 0,-2 1-1 15,-1-2 1-15,1 2 0 0,-2 0-2 0,1 2 5 16,-2 2 1-16,0 0 6 0,3-2 1 0,-3 2-4 0,0 0 8 16,0 0 0-16,0 15 3 0,-2-5-3 0,1 1 5 15,-1 4-6-15,-3 0 6 0,3 5-1 16,-2-1-4-16,-1 9 4 0,2 0-4 0,-3 2-2 0,1 2 2 15,1 0-1-15,0 1 6 0,0 1-6 0,-1-1 0 16,0-1-2-16,1 1 2 0,0-1 3 0,-1 0-5 16,1-1-1-16,0 1 3 0,-1-3 7 0,-5 1-3 15,5-2 0-15,-3-1 7 0,1-9 4 0,0-2 9 16,-2 2 5-16,0-2 3 0,0-2-3 0,-1-5 24 16,1 0-9-16,-1 0 5 0,0-3 4 0,-2-5-5 15,1 1-2-15,-2-1 1 0,0-4-13 0,-5-2-3 0,3-3 0 16,-3 2-10-16,4-5-3 0,-3-2-13 0,3-6-3 15,4 3-5-15,4-2-1 0,3-1-19 0,1-5-12 16,4-2-8-16,3-3-23 0,6 0-15 0,3-2-7 16,2-1-33-16,7 3-16 0,-1 1-31 0,2 1-28 15,3 3-31-15,-1 2-40 0,3 2-38 0,-1 6-285 16,0 3-625-16,-1 0 277 0</inkml:trace>
  <inkml:trace contextRef="#ctx0" brushRef="#br0" timeOffset="-145835.05">29866 7777 63 0,'0'0'198'0,"0"0"-9"0,0 0-12 0,0 0-13 15,0 0-9-15,0 0-9 0,0 0-6 0,21 6-8 16,-15-6-5-16,3 0-8 0,-1 1-10 0,-2-1-4 15,3 0-6-15,3 0-2 0,-1 0 8 0,5 0-5 16,-5 1-14-16,2-1-5 0,0 1-4 0,6 3-7 0,-4-2-8 16,0-2-5-16,2 0-6 0,2 0-6 0,-2 0-6 15,-2 0-5-15,-2-3-4 0,1-1-7 0,4 2 5 16,0-2-5-16,-5 1 1 0,-1-1-4 0,0 1-7 16,1-3-2-16,-4 0-6 0,0 1-4 0,2-1 1 15,-3 2-6-15,-2-6-1 0,-1 6-6 0,-1-2 1 16,1-2 1-16,-5 2-3 0,3 0 1 0,-1-2 2 15,-2 0-2-15,0 0 2 0,0 2 0 0,-2 2-4 0,-1-1 9 16,1 1 0-16,0-2 1 0,1 3 0 16,-1-1 11-16,2 4 4 0,-2-5-1 0,2 5 3 15,-4-3 4-15,4 3 4 0,-1-4 1 0,1 4 2 0,0 0 5 16,0 0 1-16,0 0 3 0,-2-3-1 16,2 3 0-16,0 0 0 0,0 0-3 0,0 0 0 0,0 0 0 15,0 0-3-15,7 13-2 0,-5-10-1 0,1 1-7 16,4-1 0-16,-2 2 2 0,1 3-5 0,3-1-2 15,-1-1-3-15,-1 0-2 0,2 1 2 0,-1 2-2 16,2-3-1-16,-1 0-2 0,0 4 1 0,3-6-2 16,-5 6-3-16,1-5 0 0,-3 0 0 0,2 3-4 0,-1-4 3 15,-2 2 6-15,-2-1 2 0,0 0 9 16,-2 0 9-16,1-1 10 0,-4 3 8 0,-1 0 7 16,1-2 9-16,-4 0 5 0,0 3 6 0,-1 0 3 0,-1-2-2 15,0 2-9-15,-1-3 0 0,-2 0-8 0,2 0-10 16,1 0-1-16,4-1-6 0,-1 0-19 0,2-1-17 15,0 1-28-15,0-4-35 0,4 0-37 0,-4 3-42 16,4-3-47-16,0 0-47 0,0 0-59 0,0 0-255 16,0 0-594-16,23-6 263 0</inkml:trace>
  <inkml:trace contextRef="#ctx0" brushRef="#br0" timeOffset="-145430.95">30877 7674 12 0,'0'0'205'0,"4"-3"-7"0,-4 3-7 0,0 0-6 0,0 0-3 16,12 3-2-16,-8-1-7 0,2 0-13 0,1 5-2 15,1-3-4-15,1 1-13 0,-2 4 0 0,1 0-1 16,1 7-14-16,1-2-5 0,2-2-4 0,-3 4-10 16,0-2-2-16,0 3-10 0,-3-1-7 0,3 0-6 15,-1 0-7-15,1-2-7 0,-1-2-10 0,-2-1-4 16,2 0-3-16,2-2-11 0,-2 0-8 0,-1-2-8 15,0 2-16-15,-1-5-16 0,-1 1-10 0,2-1-17 16,-2-2-14-16,0 1-12 0,0-1-17 0,2-3-19 0,-7 1-21 16,13-1-17-16,-9-2-13 0,1 0-17 0,2-1-7 15,-4 0-16-15,3-2-12 0,-4 2-134 0,1-1-360 16,-1-1 159-16</inkml:trace>
  <inkml:trace contextRef="#ctx0" brushRef="#br0" timeOffset="-145216.54">31198 7730 61 0,'0'0'167'0,"-2"-2"-8"0,2 2 6 15,0 0 1-15,-9 0-8 0,9 0 2 0,-12 7-3 16,6-3-6-16,-1 2-6 0,-2 0-10 0,-1 0-9 0,0 1-9 16,-4 4-5-16,1 0-5 0,0 3-5 0,-2-2-10 15,1 2-13-15,-1 0-4 0,-3 4-6 16,2-2-19-16,2-4 4 0,0 1-9 0,1-1-15 0,5-2-13 15,-1 0-22-15,2-2-29 0,-1 0-38 0,5-2-44 16,1-2-59-16,-4 1-209 0,5-2-414 0,1-3 184 16</inkml:trace>
  <inkml:trace contextRef="#ctx0" brushRef="#br0" timeOffset="-138603.08">26903 7115 81 0,'0'0'129'0,"0"0"-6"0,0 0 5 16,0 0-3-16,0 0 1 0,0 0 5 0,0 0 2 15,0 0 4-15,10 10 3 0,-6-7 0 0,1-1-2 16,-1 1 6-16,1 0-1 0,5 3 1 0,-2-1-3 15,1 2-2-15,0 0-6 0,0 3 3 0,1 0 6 16,3 0-5-16,-4 0-8 0,2-1-9 0,0 2 3 16,2 4-6-16,-2-5-9 0,0 0-5 0,2-1-11 15,-3 1-1-15,-1 0-8 0,0-2-6 0,0 1-2 16,1-2-8-16,-2 1 1 0,-2-1-6 0,2 2-5 0,1-2-12 16,-4-1-1-16,0 1 1 0,3-1-3 15,1 3-8-15,-4-6 3 0,0 3 2 0,0-2-2 0,0 0 3 16,-1-3-1-16,1 3 0 0,-1-3-2 0,-2 2-1 15,2-1-1-15,-4-2-2 0,5 4-2 0,-5-4 3 16,0 0-4-16,6 2-9 0,-6-2-4 0,0 0 7 16,5-8-2-16,0 4-2 0,-3 0-2 0,3-4-18 15,-1 0 5-15,1-3-3 0,3 3-3 0,0-2-1 0,-1 0-6 16,2 0 4-16,-1-1-5 0,1 0-9 16,-3 2 11-16,6-4-9 0,-5 3 4 0,2 1-11 0,2-5-11 15,-5 6-8-15,2-3-17 0,-2 4-15 0,-2 3-27 16,-2-2-28-16,1 2-33 0,-2 2-37 0,-1 2-38 15,0-2-49-15,0 2-65 0,0 0-182 0,-11 10-576 16,6-2 255-16</inkml:trace>
  <inkml:trace contextRef="#ctx0" brushRef="#br0" timeOffset="-137757.39">27206 7354 105 0,'5'-2'128'0,"-3"1"-15"0,-2 1-9 0,5-5-2 15,-3 2-2-15,-2 3-5 0,5-3-7 0,-3-1 5 0,2 2-7 16,-2 0 1-16,-2 2-2 0,2-7 8 0,-1 6 3 15,-1 1 4-15,5-4 1 0,-1 0 1 0,-4 1 3 16,1-1-1-16,1-1-7 0,0 0 2 0,-2-1-1 16,2-1 1-16,0 0-1 0,-2-4-2 0,0 2 0 15,1-1-9-15,-1-3-2 0,4-5-4 0,-4 2 2 16,0-1-7-16,0 0-1 0,0 1-6 0,0-2 2 16,0-2-6-16,0 2 1 0,-5-1-10 0,3-6-5 0,2 6 13 15,0-8-12-15,0 7 9 0,-2 1-16 16,2-1 2-16,0-6 3 0,0 2-5 0,2 2-7 0,-2 3-3 15,2 1-7-15,-2 2-4 0,0 0 2 0,1-2-6 16,-1 1-1-16,2 6 4 0,0-2-1 0,-2 0-2 16,2 2-3-16,0 1-1 0,0-1-1 0,0-1-5 15,-1 3 3-15,4-1-2 0,-5 2 0 0,2 1 3 16,0-2 6-16,-2 1-9 0,0-3 7 0,1 3 1 16,-2-2 0-16,1 2 0 0,0 2-1 0,-2-1 3 15,2 1 1-15,-2-3-5 0,2 3 2 0,0-1-11 0,-5 0 1 16,4-1-1-16,1 3 1 0,-2 2-7 0,0-2 6 15,-2 0-2-15,4 2-3 0,-2-1 9 16,2 4 0-16,-2-6-6 0,1 4-1 0,1 2 3 0,0 0-2 16,0-5-5-16,0 5 2 0,0 0-2 0,-2-5 2 15,2 5 2-15,0 0-5 0,0 0-2 0,0 0-4 16,-2-3-1-16,2 3-6 0,0 0-8 0,0 0-14 16,0 0-16-16,0 0-28 0,0 0-33 0,0 0-38 0,0 0-41 15,0 0-46-15,0 0-62 0,0 0-247 16,0 0-592-16,0 0 262 0</inkml:trace>
  <inkml:trace contextRef="#ctx0" brushRef="#br0" timeOffset="-136154.87">25865 6013 106 0,'0'0'167'15,"0"0"-4"-15,0 0-6 0,0 0 0 0,0 0-7 0,0 0-4 16,0 0-4-16,0 0-4 0,0-6-7 0,0 6-6 16,0 0 1-16,9-5-4 0,-6 1-7 0,-1 1-8 15,2 0-8-15,-4 3-8 0,7-4-5 0,-5 1-10 16,-1 1-3-16,-1 2-8 0,4-3-3 0,-4 3-5 15,4-2-7-15,-4 2-3 0,0 0-3 0,2-4-4 16,-2 4-5-16,0 0-3 0,0 0-2 0,3-3-1 16,-3 3-3-16,0 0 0 0,0 0-3 0,0 0-3 0,0 0 0 15,0 0 2-15,0 0 3 0,0 0 4 16,0 0 2-16,0 0 2 0,3-3-1 0,-3 3 1 0,0 0 4 16,0 0 5-16,1-5-7 0,-1 5 2 0,2-3-2 15,1 0-7-15,-1-1 0 0,2 1 1 0,1 0-4 16,-2 0-3-16,3 0 3 0,-2-2-9 0,3-2-3 15,1 3 2-15,0-1-8 0,1-1 8 0,2 1-4 16,1 1-1-16,-2 1 2 0,3-2-3 0,-3 3 5 16,1-1-11-16,1 1 6 0,-1 0-5 0,-4 3 0 15,1 0 6-15,0 1 10 0,-2 1-8 0,-2 2 3 16,1 3-6-16,0 0 20 0,-3 3-1 0,2-2 1 0,-2 1 6 16,0 3 3-16,1-4 1 0,-1 1 9 0,1 0-4 15,-2-3 19-15,2-3-12 0,-2 2-7 0,2-1 0 16,0 0-2-16,0-2-10 0,-1 0-2 0,2-2-5 15,-4-1 5-15,9-1-4 0,-2-2-11 0,2-1-1 16,0-3-3-16,2 3-20 0,-1-3-16 0,3-4-3 16,-3 4-19-16,-1-1 2 0,0-1-7 0,-4-2-7 15,3 6-4-15,-2-6-7 0,1 3-7 0,-2-2-15 16,0 2-15-16,-2 2-26 0,0-1-27 0,-1 1-39 16,4-2-38-16,2 0-48 0,-4 3-193 0,5 1-519 0,-1-1 230 15</inkml:trace>
  <inkml:trace contextRef="#ctx0" brushRef="#br0" timeOffset="-135096.04">26538 5832 90 0,'0'0'188'0,"2"-3"-13"0,-2 3-7 0,0 0-6 0,0 0-5 16,0 0 1-16,0 0-9 0,0 0-8 0,9 9-6 15,-5-5 1-15,1 1-2 0,1 0 3 16,0 2 10-16,2 0-4 0,-1 0-5 0,3 2-6 0,-3 0-5 15,2 0-1-15,-1 1-6 0,2 0-13 0,-2-1-6 16,1 3-1-16,-3-3-10 0,3 2-6 0,-4-1-8 16,2 2-9-16,-1-4-5 0,-1 1-7 0,0 0-5 15,-1 0-6-15,1 0-2 0,-2 2-1 0,2-3-8 16,-4-1-6-16,2-1 0 0,1 0 1 0,-3 0-6 16,3 0-10-16,-1-2-7 0,0 1-13 0,0-3-7 15,0 4-12-15,0-4-11 0,-3-2-14 0,3 4-16 0,-2-1-16 16,-1-3-15-16,4 2-25 0,-4-2-18 0,0 0-18 15,0 0-20-15,14-8-17 0,-12 4-23 16,1-1-201-16,-1-1-455 0,0-4 202 0</inkml:trace>
  <inkml:trace contextRef="#ctx0" brushRef="#br0" timeOffset="-134840.59">26786 5795 148 0,'0'0'153'0,"0"0"-7"0,0 0-5 16,0 0-9-16,-5 11-1 0,4-6-8 0,-3 1-2 15,-2 0 3-15,-1 3-3 0,-3 4-3 0,-2-1-5 16,0 3-2-16,-1 1-14 0,-1-4-3 0,1 2-2 16,-1-1-9-16,0 2-6 0,0-7-3 0,1 5-6 15,-2-1-8-15,6-3-8 0,1-1-5 0,-2 0-7 16,3 1-3-16,0-1-20 0,3-2-9 0,-2-2-24 15,0 2-19-15,2-1-28 0,1-1-27 0,-1-1-35 0,3-1-57 16,1-2-155-16,-1 3-363 0,1-3 161 16</inkml:trace>
  <inkml:trace contextRef="#ctx0" brushRef="#br0" timeOffset="-133557.7">27114 5614 30 0,'0'0'143'0,"0"0"-5"0,0 0 1 0,0 0-9 15,0 0 3-15,0 0-10 0,0 14 9 0,2-3-5 16,1 0-2-16,-1 1-1 0,2 5 0 0,0 2 0 16,0 0-2-16,1 5 2 0,0 2-6 0,4-5-1 15,-3 4-5-15,3 1-9 0,4-1-4 0,-4-3-3 0,-3-3 1 16,2 5-6-16,0 2 0 0,-1-8-10 0,-1-2-2 15,1 0 0-15,-2 2-6 0,4-1-6 0,-2 0 2 16,-2-3-8-16,1-2 2 0,-1 2-2 0,0 0 1 16,-1-7-1-16,0 2-7 0,-3-3-5 0,-1-1 1 15,2 0-2-15,0-1-2 0,-2-1 2 0,1 0-1 16,-1-3 1-16,0 0-4 0,0 0-7 0,8-10-6 16,-4 1-5-16,-3-3-7 0,8-4-2 0,-5-4-12 15,4-5-11-15,1 3-2 0,2-2-11 0,-2 1-13 16,0-4-6-16,4 3-2 0,-6-7 9 0,4 6-11 0,0-1 3 15,-2-2 0-15,0 3-4 0,1 0 0 0,-3 5-1 16,-2 4-3-16,1-1-11 0,-2 3-3 0,-1 2-13 16,0 2-10-16,-1 0-17 0,-1 6-22 0,-1-1-25 15,1-1-40-15,-1 6-52 0,-4-2-184 0,4 2-458 16,-10 6 203-16</inkml:trace>
  <inkml:trace contextRef="#ctx0" brushRef="#br0" timeOffset="-132438.83">27700 5891 37 0,'0'0'174'0,"0"0"-5"0,0 0-9 0,0 0-8 15,0 0-2-15,0 0-10 0,0 0-6 0,0 0-1 16,0 0-11-16,0 0-7 0,0 0-11 0,0 0-5 15,0 0-7-15,0 0-4 0,0 0-1 0,0 0 1 16,-1 17-7-16,1-14 7 0,1 1-9 0,-1 2 5 16,3 1-2-16,-1-1-7 0,0 5 3 0,1-6 0 0,1 7-3 15,0-4-1-15,1 2-1 0,-1-1-7 0,1 1-7 16,0 0-1-16,0-5-9 0,-1 1 0 16,-1-1-4-16,-1 1-2 0,2-3 1 0,0 3-9 0,0-1-4 15,-2 0-5-15,2-1 0 0,-1 1 1 0,-2-3-4 16,2 2 2-16,-3-4-8 0,0 0 3 0,0 0-7 15,9-1-2-15,-9 1-1 0,7-7-1 0,0 3-3 16,-2 0 0-16,0 0 0 0,1-1 0 0,1-2-4 0,0-3 1 16,1 2 5-16,-3-2-2 0,2 1-5 15,-2-2 3-15,2 4-1 0,-3 0-1 0,1-1-1 16,0 1-1-16,-2-2 1 0,1 5 1 0,-2-3 1 0,3 3 2 16,-2-1-4-16,-1 3-6 0,0-3 10 0,-2 5 4 15,6-4 1-15,-6 2 5 0,0 2-1 0,1-4 4 16,-1 4 6-16,0 0-2 0,0 0-8 0,4-2 6 15,-4 2-3-15,0 0 2 0,0 0-7 0,0-5 4 16,0 5-4-16,0 0 4 0,0 0-5 0,0 0 3 16,0 0-11-16,0 0 1 0,0 0 0 0,0 0-4 15,0 0 4-15,0 0-1 0,2 15-1 0,-4-6 6 0,4 6-4 16,-4 0 1-16,2 9-1 0,0 5 1 16,0 1-2-16,0 1 0 0,-2 3-2 0,0-3 4 15,2 4-6-15,-1-2 7 0,1 5-4 0,0 8-1 0,0-11-1 16,0 1-3-16,0 0 3 0,1-1 1 0,-2-2 3 15,-3-5-3-15,2-1 0 0,-1-2 6 0,-1-6-3 16,-1-1 7-16,0-1-3 0,1-5 13 0,0 0 3 16,-1 0-1-16,0-1 5 0,-1-3 3 0,1 1 2 15,1-5 5-15,-1 1-1 0,0-3 1 0,-2 1-7 16,-2-3 0-16,0-3-5 0,-2-1-3 0,-6-4-7 16,2-2-5-16,-3 0-5 0,0-3 2 0,-4-4-5 0,3-1-10 15,3-3 0-15,3 4-5 0,1-6-6 0,1-2-1 16,6-2 0-16,2 4-7 0,2-3 4 0,4 8-4 15,0 1 0-15,6 1-1 0,1 5-8 0,3-1-3 16,5 2-11-16,1 2-27 0,12-3-27 0,-2 5-29 16,7 1-47-16,4 4-35 0,21-1-32 0,4 0-284 15,1 4-572-15,24-4 254 0</inkml:trace>
  <inkml:trace contextRef="#ctx0" brushRef="#br0" timeOffset="-131091.58">28407 6138 50 0,'-1'2'203'0,"1"-2"-3"0,-3 3-6 0,3-3-2 15,0 0-7-15,4 5-7 0,-4-5-5 0,0 0-1 16,5 1-13-16,-5-1-8 0,0 0-13 0,0 0-11 15,17-7-14-15,-11 1-1 0,5-1-18 0,-1-2-10 16,2-1-8-16,1-6-6 0,-1 3-10 0,2-3-5 16,-2 1-8-16,1 1 10 0,-3-1-8 0,5-8-6 15,-3 8-2-15,2-6-3 0,-5 4-8 0,4-1-2 0,-3-5 0 16,-1 7-5-16,3-1-3 0,-2-6-1 0,-2 7-2 16,-1-1-2-16,1-1-1 0,-3 9-2 0,2-3-2 15,-2 1 3-15,0 4-1 0,-3-1 1 0,2 3-6 16,-1-1 2-16,-1 1 1 0,2 1-1 0,-3 3 8 15,-1 1 6-15,0 0 2 0,13 11 1 0,-8-1-1 16,-1 5 5-16,0 1 2 0,0 0 1 0,0 9-2 16,3 1 1-16,-2-2 4 0,4 1 0 0,-4-6 1 15,3 7 2-15,2-3-2 0,-3 1 0 0,3 1 2 16,0-3-8-16,-5-4 0 0,3-1-4 0,-2 0-2 16,-2-2-1-16,6-1-2 0,-6-1-4 0,1-2-2 0,-1-3-4 15,0-1-3-15,-3 0-1 0,2-4-18 16,-2 1-10-16,-1-4-24 0,0 2-20 0,0-2-29 0,0 0-31 15,0 0-42-15,0 0-40 0,-1-12-60 0,0 6-254 16,1-2-562-16,0-4 249 0</inkml:trace>
  <inkml:trace contextRef="#ctx0" brushRef="#br0" timeOffset="-130213.02">29161 5877 140 0,'-1'-6'231'0,"1"6"-11"16,1-5-3-16,-1 5-16 0,5-6-7 0,-4 1-10 0,5 2-11 16,2-3-1-16,-1-1-14 0,2 0-7 0,2-2-15 15,1 1-8-15,1 0-5 0,4-4-9 16,-1 3-9-16,-5 1-9 0,2 2 0 0,4-3-7 0,-6 4-10 16,-1-3-4-16,2 3-10 0,-4 1 0 0,-1 1-7 15,-2-1-8-15,3 2 1 0,-4-1 1 0,0 1-5 16,-4 2-1-16,0 0-1 0,5 5-6 0,-3 1 7 15,-2-1-4-15,2 5-2 0,0 0-1 0,0 0-5 16,-1-1 2-16,1 3 1 0,3-2 7 0,-1 1 1 16,1-3 3-16,2 1-8 0,1 0 5 0,0-1-4 15,3 0 5-15,-2-1-6 0,3-1-3 0,-3-3-8 0,3 2 9 16,-1-5-12-16,-2-1 2 0,3-2-6 0,2-1-24 16,-4-3 5-16,0-2 0 0,3-3-12 0,-1 1-17 15,-2-3-13-15,-1-3-15 0,0 1-11 0,-3-2-19 16,2 0-23-16,-3 2-20 0,1-2-21 0,-1 2-27 15,-1 3-25-15,-1-4-15 0,4 8-32 0,-3-3-44 16,-4 4-146-16,1 1-474 0,1 3 211 0</inkml:trace>
  <inkml:trace contextRef="#ctx0" brushRef="#br0" timeOffset="-129551.22">29884 5697 135 0,'0'0'193'0,"-1"-3"-3"0,1 3-4 16,0 0-8-16,0 0-2 0,0 0-3 0,-11 9-6 15,9-3-6-15,0 1-6 0,0 2-12 0,-1 4-1 0,1-3 3 16,-3 6-6-16,5 1-2 0,-5-1-6 0,5 2-4 16,0-3-1-16,1 3-4 0,1-1-4 0,0-1-10 15,-2-4-8-15,0 3-3 0,5 2-17 0,-1-8-4 16,-1 1-6-16,-1-1-7 0,0-1-6 0,0-3-4 16,7 2-6-16,-5-2-5 0,2-2-5 0,-1 0-8 15,-1-3-7-15,-4 0-10 0,18-4-8 0,-9-2-7 16,0 0-8-16,4-2-8 0,-2-5-8 0,2 2 2 15,-2-4-7-15,0 2 9 0,-3-4 0 0,2 1 3 0,-3 2 3 16,2-2-5-16,0-1 8 0,-2 1 1 16,-2 4-1-16,0 3 10 0,1-3-1 0,-2 4 2 15,-4 1 3-15,3 1 4 0,-1 2 5 0,3-1 2 0,-5 3 2 16,0 2 0-16,1-4 9 0,-1 4 1 16,0 0 5-16,0 0-3 0,0 14-2 0,-1-6-4 0,1 4 6 15,-2 4-1-15,-1 2 1 0,-1 7-5 0,3 4-3 16,-1-1 2-16,0 6 1 0,-3 14-4 0,1-13 5 15,0-3-10-15,1 4 12 0,-4 15 1 0,1-7-2 16,2-8-3-16,-2 9 4 0,3-9 3 0,-3 10-8 16,-1-10 5-16,1 10-4 0,-2-14 7 0,2 3 2 15,1-2 0-15,-3-5-2 0,-1 0 9 0,1 0 5 16,1-8-4-16,-3-2 4 0,2 0 17 0,-1-3 4 0,-4 0 0 16,4-5 2-16,0-2-1 0,-3-1-8 0,-1-4 2 15,-4 3-8-15,-1-5 0 0,0 0-11 0,-2-3-8 16,3-3 1-16,-2-3-5 0,4-2-5 0,-3-1-24 15,4-4-13-15,-3-5-16 0,4-1-23 0,7-7-9 16,-2 2-28-16,7-4-8 0,5 0-24 0,1 0-18 16,1 0-19-16,3 2-16 0,5 4-13 0,-1 1-21 15,6 1-8-15,1 6-25 0,3 2-15 0,-3 6-41 16,-1 1-159-16,2 0-497 0,0 4 220 0</inkml:trace>
  <inkml:trace contextRef="#ctx0" brushRef="#br0" timeOffset="-128682.2">30456 5525 197 0,'0'0'194'0,"0"0"6"0,0 0 1 0,-8 4 0 0,8-4-3 16,-1 9-1-16,-1-5 1 0,2 2-5 0,-1 5-7 16,-1 1-4-16,-1 1-9 0,3 3-4 0,-2 7-3 15,3-1-1-15,0 4-11 0,2 1 0 0,2-1-5 16,-5 2-12-16,2-2-9 0,2-1-2 0,-1-5-13 16,-2 2-6-16,3 0-4 0,-2-1-6 0,1-4 0 15,1 4-3-15,2-3-6 0,-2-1-3 0,-2 0 4 16,2 0-7-16,-1-6-1 0,-2 0-3 0,2 0-6 0,-1-1-2 15,-2-6-7-15,3 4 1 0,-2-4 0 0,-1 2-2 16,1-2 1-16,-1-4-2 0,2 6-4 0,0-4-1 16,-2 3-2-16,0-5-2 0,5 4-3 0,-2-3-2 15,-1 2-1-15,-2-3-3 0,0 0-3 0,18-6-5 16,-8 3-4-16,7-5-5 0,-2-2-5 0,2-2-3 16,11-2-10-16,-2-4-6 0,-2-3-14 0,3-2-10 0,-2-2-6 15,-3 1-2-15,-1 0-5 0,-1-1-17 0,-3-1 13 16,-1 0-6-16,-2 0-6 0,-1 4 1 15,-4-3-4-15,-1 7 3 0,-4 1-10 0,-1 1-13 0,0-1-5 16,-2 5-14-16,-1-2-14 0,-1 5-10 0,0-1-15 16,-1 3-19-16,2 1-30 0,-1 0-35 0,0 2-32 15,1 1-41-15,0 3-41 0,0 0-227 0,0 0-603 16,0 0 267-16</inkml:trace>
  <inkml:trace contextRef="#ctx0" brushRef="#br0" timeOffset="-128180.53">31162 5806 186 0,'0'-6'222'0,"2"3"6"16,0 0-8-16,-1 0-7 0,1-2-5 0,-2 5-13 0,2-4-12 16,-2 4-11-16,0 0-12 0,4-4-2 15,-4 4 0-15,0 0-4 0,4 11 7 0,-3-6-12 16,4 1 2-16,0 6-5 0,-1 3-2 0,4 0-1 0,-3 2 3 16,9 6-8-16,-6-6-6 0,-2 0-4 0,4 3-8 15,2 6-11-15,1-3-12 0,-1 1-3 16,-3-8-12-16,0 2-7 0,3-2-4 0,-2 2-9 0,0-4-8 15,-1-6-6-15,-2 3-8 0,0-4-12 0,0 3-25 16,0-6-11-16,-2 1-24 0,-1-1-16 0,0-1-26 16,-3 1-18-16,5-2-31 0,-6-2-28 0,0 0-41 15,0 0-42-15,0 0-37 0,12-9-41 0,-12 3-229 16,0 0-584-16,-2 0 258 0</inkml:trace>
  <inkml:trace contextRef="#ctx0" brushRef="#br0" timeOffset="-127943.54">31428 5848 14 0,'0'0'258'0,"-4"-5"-10"0,4 5-15 0,-1-5-16 16,1 5-11-16,-4-2-17 0,4 2-15 0,-9 0-15 16,9 0-14-16,-14 5-14 0,5 1-11 0,-6 3-10 15,-2 3-9-15,-4 5-7 0,0 2-7 0,-1 4 0 16,2 3 0-16,1 1-4 0,1 4-5 0,1-3-6 15,-2 0-9-15,4-1-5 0,1-1-7 0,5-1-8 16,2-9-20-16,-3 1-20 0,2-3-29 0,3 1-37 16,0-4-50-16,0-2-58 0,3-4-55 0,-2 5-197 0,3-7-457 15,-1 2 202-15</inkml:trace>
  <inkml:trace contextRef="#ctx0" brushRef="#br0" timeOffset="-125855.68">25877 5407 163 0,'0'0'237'0,"0"0"-10"0,-7 11-12 0,6-6-7 16,-3 1-8-16,0 6 5 0,-1 5-11 0,-4 2-13 16,-1 7-7-16,-3 2-15 0,2 3-12 0,-1 4-13 0,-3 12-8 15,-1 1-5-15,2 0-12 0,4 4-6 0,2-2-8 16,0 0-6-16,4 2-6 0,1 1-2 0,3-3-3 16,3-1-8-16,-1-3-4 0,5-11-9 0,-2-1-2 15,5 1-9-15,-4 2-3 0,7-6-10 0,1-1-9 16,3-3-18-16,-3-1-24 0,4 2-44 0,-3-7-36 15,-1-6-63-15,2 0-62 0,3 3-306 0,-1-8-571 16,-1 1 253-16</inkml:trace>
  <inkml:trace contextRef="#ctx0" brushRef="#br0" timeOffset="-124868.15">31984 5446 78 0,'0'0'184'0,"-2"-4"-2"16,2 4-4-16,-3-3 0 0,3-2-2 0,0 5-6 16,-1-4-6-16,1 4-5 0,0 0-6 0,0 0-4 15,0 0-7-15,0 0 0 0,0 0-5 0,0 0-3 16,0 0-4-16,10 10-8 0,-6-5 5 0,0 5 3 15,-1 2-7-15,4 5-14 0,-3 2-6 0,5 10-7 16,-4 5-9-16,-1 0-2 0,-1 18-14 0,1-2-7 16,-6 0-9-16,0 4 0 0,2-1-8 0,-3 1-4 15,-1-4-7-15,-3 0-14 0,-2 0 7 0,2 0-9 0,0-4-4 16,0-13-6-16,-2 2-3 0,0-6-10 16,-2 3 2-16,0-6-3 0,1-2-6 0,-4-2-15 15,-3-3-19-15,4-3-31 0,-6-5-33 0,0 5-38 0,-5-4-36 16,3-1-33-16,3-7-53 0,-6 5-204 0,6-6-512 15,-1 3 227-15</inkml:trace>
  <inkml:trace contextRef="#ctx0" brushRef="#br0" timeOffset="-121910.7">19287 13201 34 0,'0'0'173'0,"0"0"-12"16,0 0-6-16,-4-3-11 0,4 3-12 0,0 0-7 15,0 0-2-15,0 0-10 0,0-3-4 0,0 3-7 0,0 0-2 16,0 0 0-16,0 0 3 0,0 0 1 0,0 0 7 15,0 0 6-15,0 0 0 0,8 8-6 0,-8-8 4 16,6 6 1-16,-3-3-2 0,1 3-1 0,-2-1 8 16,5 4 0-16,-2 1-5 0,0 0-2 0,1 2-2 15,-2 1-4-15,1 4-12 0,0 0 5 0,-1 1-1 16,1-1-9-16,2 3-1 0,-1-2-5 0,2 10-11 16,1-7-4-16,1 4-7 0,-1-1-2 0,-4-5-6 15,4 7-3-15,-3 0 4 0,-1-7-11 0,3 7 1 0,-3-6 1 16,-1-2 2-16,-1 0-6 0,4 0 0 0,-6 1 5 15,2-2 5-15,-3 1 1 0,3 3-4 0,-3-6 4 16,-2 2 3-16,1-6 3 0,1 0-2 0,0-1-3 16,1 0 3-16,-2-3-4 0,1 1-7 0,0-5-8 15,0 2 2-15,0-1-3 0,0 0-7 0,0-1-1 16,0 3-2-16,0-6-3 0,3 4-1 0,-1-1-7 16,-2-3 0-16,4 3-1 0,-4-3 2 0,5 1-3 15,-1 2-2-15,-4-3-5 0,6 2-2 0,-3 1 2 0,-3-3 3 16,5 2-2-16,-5-2-2 0,0 0 0 15,1 2 1-15,-1-2 2 0,0 0 2 0,0 0 0 0,0 0-3 16,0 4 3-16,0-4 1 0,0 0-2 0,4 2-2 16,-4-2 2-16,0 0-3 0,0 0 1 0,0 0 0 15,0 0-1-15,0 0-1 0,0 0 1 0,0 0-3 16,0 0-2-16,0 0 2 0,0 0-3 0,0 0 3 16,0 0-2-16,0 0-4 0,0 0 0 0,0 0 1 15,4 1 3-15,-4-1 5 0,0 0-7 0,0 0 1 16,0 0-2-16,0 0 0 0,0 0 5 0,0 0-5 0,0 0 2 15,0 0-1-15,0 0-5 0,0 0 6 0,0 0-2 16,0 0 1-16,0 0 1 0,0 0 1 0,0 0-2 16,0 0 1-16,-3 7 2 0,6-4-1 0,-3-3 1 15,1 5-2-15,-1-2 0 0,3 3 1 0,-3-3 1 0,0-3-1 16,5 5 1-16,-5-1 0 0,0-4 2 16,5 3-2-16,-5-3 0 0,4 4 2 0,-4-4 0 15,1 2-2-15,-1-2 6 0,3 5-2 0,-1-3 4 0,-2 2 4 16,3 0-2-16,-2-1 2 0,2 1 1 0,-2-1-2 15,2 1-1-15,-3 1 0 0,0 1-2 0,2 0-2 16,-2-1 0-16,0 1 0 0,4-1-1 0,-4 0 0 16,5 1-1-16,-5-1-2 0,1-1-2 0,0-1 1 15,-1-3-2-15,0 6 2 0,2-3-1 0,-2-3-1 16,1 3 0-16,-1-3-1 0,0 5 2 0,0-5-1 16,0 0-3-16,0 0 2 0,0 0-3 0,0 4 4 15,0-4-1-15,0 0-2 0,0 0 0 0,0 0-7 16,0 0 0-16,0 0-10 0,0 0-8 0,0 0-9 0,-10-12-4 15,6 9-8-15,-1-2-5 0,0 2-5 0,-3-2-5 16,-1 0-2-16,-1-2 0 0,2 2-2 0,2-1 0 16,-5 2-2-16,5-1 8 0,-3-1 2 0,4 2 4 15,1 0 3-15,-4 0 3 0,2 1 12 0,4 0-1 16,-1-1-1-16,-1 2 4 0,1 0 7 0,-1-2 5 0,-1 1 0 16,5 3 3-16,-4-4 9 0,4 4-4 15,-5-3 0-15,5 3 6 0,0 0 2 0,-5 0 6 0,5 0 2 16,0 0-2-16,0 0 5 0,-11 0-1 0,11 0-1 15,0 0 0-15,-7 0 2 0,7 0-2 0,0 0-2 16,-4 1 2-16,4-1 1 0,-3 5 1 0,2-1-7 16,1-4 1-16,-4 6 6 0,3-4-6 0,1 2 6 15,0-4 0-15,0 8 6 0,0-2-3 0,1-1 0 16,0 1 0-16,1-2 2 0,0 0 6 0,-2 0-4 16,3-1 1-16,-2 0 1 0,3-1 2 0,1 1 0 0,-5-3 6 15,9 1 1-15,-4-2 2 0,-5 1 3 0,13-4-3 16,-2-1 1-16,2 1-10 0,-3-3 2 0,-1-2-4 15,3 2 3-15,-1-2-3 0,-2 0-1 0,-1 0-1 16,0 2-4-16,-1 0 3 0,-3 0-3 0,1 3-4 16,-2 0 4-16,-2 1-3 0,2-2-3 0,-3 1 5 15,0 4-5-15,-3-4 1 0,3 4 3 0,-6-7-2 16,2 6-5-16,4 1 2 0,-9-1-1 0,5-1 1 16,4 2-1-16,-13 2 2 0,8 0-5 0,1 3 4 15,-2-3-3-15,1 1-2 0,1 2 1 0,0 2 2 0,0-2 0 16,3-2 3-16,-2 2 3 0,2 1 2 0,2-2 3 15,-1 1 3-15,3 0 4 0,0 0-2 16,0-1-6-16,4 1 5 0,-2-1 0 0,0 0-3 0,-1-1-2 16,1-1 1-16,0 1-4 0,-1-1 0 0,1 0-1 15,-5-2 0-15,13-1-2 0,-7 1 3 0,1-2-8 16,-1 1 4-16,2-4-1 0,-2 2-5 0,3-2-3 16,-5 0 0-16,1 0-6 0,-1-2 1 0,1 0-3 0,-3 1 0 15,0-2 4-15,-2 1-5 0,-2 3-6 0,0-4 3 16,-3 3-2-16,1 2 1 0,-1-4-3 0,-1 5 6 15,-2 0 0-15,-1 1 6 0,3 1-3 0,-2 1 8 16,-4 1-1-16,-2 0-1 0,8 5 0 0,-3-5 0 16,1 3-4-16,3-1 2 0,1 1-7 0,3-1-6 15,1-1-14-15,0 1-31 0,0-4-32 0,5 8-35 16,0-7-50-16,3 1-59 0,-2-1-84 0,-1 4-84 16,2-1-245-16,-2-2-711 0,1 1 314 0</inkml:trace>
  <inkml:trace contextRef="#ctx0" brushRef="#br0" timeOffset="-120701.23">18183 14773 98 0,'0'-10'206'0,"0"1"-18"0,1-4-16 0,3 3-20 0,-3-2-13 15,3-3-14-15,0-3-12 0,0 7-8 0,2-4-13 16,1 0-8-16,-1 3-14 0,2-2 5 0,-2 6-7 15,2-1-5-15,2 4-1 0,-5 1 6 0,3 4 2 16,-2 1 7-16,6 2 5 0,-5 5 8 0,1-1 1 16,0 1 0-16,3 5 0 0,-2 1 0 0,0 2 1 15,-1-2-5-15,1 0 2 0,2 0-3 0,-1 2 2 16,3-4 2-16,-4 2 7 0,1-6 1 0,3 1-2 0,-1 0 0 16,-1-5-1-16,3 1-13 0,1-1 2 0,-2-3-10 15,5 1-8-15,-5-2-4 0,2 0-1 16,-5-3-11-16,3-3 2 0,-1 0-16 0,-2-2-5 0,-1 0-11 15,1-2-29-15,-5-1-10 0,0-3-31 0,-1-1-23 16,-1 3-32-16,-1-3-54 0,1-3-32 0,3-6-45 16,-5 5-47-16,3 4-229 0,0 3-555 0,0 2 246 15</inkml:trace>
  <inkml:trace contextRef="#ctx0" brushRef="#br0" timeOffset="-119845.2">18864 14529 102 0,'0'0'196'16,"0"0"-2"-16,0 0-5 0,0 0-2 0,0 0-2 0,5 24-4 15,0-6-4-15,-1-1-8 0,3 1-4 0,-2 1-4 16,4 6-10-16,0 0-8 0,-3-6-5 0,0-1-10 16,4 6-14-16,-2-5-5 0,1-1-7 0,1-2-13 15,-2 3-11-15,2-4-4 0,-1-1-6 0,3 1-6 16,-1-4-6-16,-6-1-11 0,8 3-3 0,-6-5-2 16,2 3-8-16,-1-4-2 0,-3 1-7 0,2-3-4 15,-2 0-11-15,-4-1-7 0,3-1-13 0,-4 1-22 16,4-2-23-16,-4-2-21 0,0 0-29 0,0 0-36 0,0 0-21 15,-14-1-21-15,6-3-33 0,-2-1-192 16,1-2-445-16,-3-1 197 0</inkml:trace>
  <inkml:trace contextRef="#ctx0" brushRef="#br0" timeOffset="-119608.64">19080 14642 117 0,'0'0'232'0,"0"0"-12"15,4-2-11-15,-4 2-8 0,0 0-11 0,0 0-15 16,0 0-12-16,-13 10-12 0,8-3-2 0,-3 0 3 0,-1-1-14 16,-1 10-2-16,-1-6-12 0,-1 5 0 0,-1-3-12 15,-6 10-5-15,4-3-7 0,-2 3-7 0,1-3-10 16,-1 4-4-16,3-1-9 0,-1 0-3 0,3-5-10 16,-1 5-5-16,2-6-6 0,3 1-4 0,-2-1-13 15,1-1-9-15,1-6-18 0,3 1-25 0,1-4-30 16,3 1-33-16,1-1-33 0,0-3-31 0,0-3-32 15,7 0-43-15,-7 0-209 0,17-8-470 0,-8 1 208 16</inkml:trace>
  <inkml:trace contextRef="#ctx0" brushRef="#br0" timeOffset="-119122.45">19297 14429 80 0,'0'0'247'0,"9"-1"-3"0,-9 1-9 0,9 0 0 16,-9 0-1-16,4 4-8 0,4 1-1 0,-5-2-11 15,0 3-7-15,5 1-4 0,-6 2-5 0,4 3-10 0,-1-2-3 16,0 3-18-16,1 4-3 0,-1 2-4 0,2-1-11 15,-1 0-5-15,3-1-10 0,-3-2-6 0,3 2-4 16,-2-4-6-16,4 3-12 0,-2-2-7 0,-4-5-8 16,7 7-9-16,-1-6 1 0,-3-1-10 0,2 1-17 15,-5-3 7-15,3 2-4 0,-3-1-5 0,0 1-3 16,0-2-6-16,0 0 2 0,-2-1-10 0,-2 1-2 16,2 0-1-16,-3 0-6 0,0-2 3 0,1 1-7 0,0 1 0 15,-1-1 0-15,0-3-3 0,0 2 3 16,4-3-7-16,-4-2-5 0,0 4 2 0,0-4-4 15,0 0-1-15,0 0 0 0,0 0-1 0,0 0-1 0,0 0-4 16,9-11 0-16,-5 4 4 0,5-5-10 0,-5 1-11 16,3-6-12-16,0 2-10 0,3-2-1 0,0-11-16 15,2 5-9-15,-1-6-5 0,-1-1-4 0,-1 3-8 16,3-2-14-16,-6-1-9 0,1 2-11 0,-5-2 0 16,2 3-11-16,2 2-9 0,-2 7-5 0,-4 2-3 15,0 5-10-15,0-2-14 0,0 4-11 0,-2 4-24 16,0-2-18-16,-4 3-35 0,0 4-236 0,6 0-529 0,-11 5 234 15</inkml:trace>
  <inkml:trace contextRef="#ctx0" brushRef="#br0" timeOffset="-118450.92">19892 14507 175 0,'0'0'215'0,"0"0"-12"0,0 0-8 16,0 0-6-16,0 0-7 0,0 0-5 0,-2 14 1 15,2-8-5-15,0 0 1 0,4-2-8 0,-4 7-12 16,4-1 0-16,-3 1-9 0,3-4-4 0,0 6-3 0,1-4-11 16,-2 2-4-16,0-1-7 0,1 0-8 15,1-2 0-15,2 0-14 0,-2 1 1 0,1 0 1 0,1-3-6 16,-1 2-9-16,-1-2-7 0,2 0-1 0,-1-1-8 16,-1-2-6-16,3 1-8 0,-2-4-2 15,3-1-8-15,0-2-13 0,1-4 9 0,2 3-16 0,-3-4-11 16,0 0 1-16,-2-2-14 0,5-7-5 0,-3 4-6 15,1-3-3-15,-2 0-6 0,-1 2 3 0,-3 2 2 16,1-5 0-16,-1 2-1 0,0 3 0 0,-4-1 4 16,0 0 6-16,1 3-1 0,3 0-4 0,-3 4 1 0,-1 0 6 15,0 2 3-15,0 0-2 0,0 0-1 16,0 4 1-16,0 0 5 0,0 0-3 0,0 0 3 16,0 0-5-16,0 23 5 0,0-11 2 0,0 3 3 0,4 4-2 15,-4 9-1-15,0 4 3 0,1-1-1 0,3 3-1 16,0 16-3-16,-4-4 2 0,1 3 0 0,-2 0-1 15,1 3 4-15,-1-2-3 0,-2-1 3 0,-4-2 2 16,-1 1 4-16,-1-3 4 0,1-14 3 0,-1 2 3 16,-5-2 10-16,1-3 5 0,-2-1 7 0,0-3 3 15,-4-1 8-15,-2-3 2 0,7-8 3 0,-5 1-2 16,5-4-5-16,-4-5-8 0,0-3-1 0,5-1-7 0,3-7-8 16,-3-4-18-16,1-4-14 0,5-3-31 0,-2-9-5 15,4 0-4-15,5-3-5 0,5-1-17 0,2-1-11 16,2 1-9-16,7 3-20 0,-2 0-10 0,4 4-22 15,0 2-11-15,1 3-12 0,-6 7-5 0,1 2-9 16,-1 3-2-16,1 4-9 0,-3-3-11 0,1 6-9 16,-1 0-3-16,-2 0-178 0,2 0-418 0,-1 4 185 15</inkml:trace>
  <inkml:trace contextRef="#ctx0" brushRef="#br0" timeOffset="-117513.52">20630 14634 134 0,'2'11'175'0,"-1"-4"-5"0,1 0 4 0,0-2-6 16,-1-1 3-16,-1 3 2 0,3-4-1 0,-2 1-6 15,-1-4 0-15,1 5 4 0,2-3-2 0,-3-2-5 16,1 4-2-16,-1-4 3 0,0 0-1 0,0 0-10 16,0 0-4-16,7-7-14 0,-4 0 3 0,1-1-16 0,2 2-10 15,2-9-10-15,2-2-22 0,-1 2-5 16,3-2 2-16,4-3-14 0,-7 3-7 0,7-7-26 0,-4 0 8 15,5 0 0-15,-3 0-15 0,0 1-3 16,-1-2 2-16,0 2-2 0,3-1 2 0,-3 3-7 0,1 0 1 16,-4 5 0-16,-1 2-4 0,0 6 5 0,-1-2-6 15,-2 3-5-15,2 1 3 0,-2 2-2 0,1 2 2 16,-3 2 2-16,-4 0 0 0,11 4-8 0,-7 0 6 16,2 3 4-16,-1 5-3 0,1 0-5 0,-3 4-6 15,3 2 12-15,-3 1 2 0,2 1 9 0,0 7 4 16,-2-3 2-16,3 4-6 0,2-2 19 0,-4 3 5 0,2-3-8 15,1-2 15-15,-2 2-9 0,-1-6-1 16,2-1 13-16,-3-1-12 0,-2-1-4 0,5 0-4 0,-2-1-4 16,-1 0 2-16,-1-3-28 0,1-1 13 0,-3-3-12 15,0 3-14-15,0-4-15 0,0-2-20 16,0-1-24-16,-1 0-21 0,-1-3-30 0,2-2-26 0,-5 6-31 16,5-6-29-16,-1 2-25 0,1-2-34 0,0 0-41 15,0 0-251-15,-5-9-599 0,1 5 266 0</inkml:trace>
  <inkml:trace contextRef="#ctx0" brushRef="#br0" timeOffset="-117015.95">21430 14351 117 0,'0'0'151'0,"-1"-3"-7"0,1 3-3 0,0 0-13 16,0 0-1-16,0 0-9 0,0 0-7 0,1-5-11 15,-1 5-13-15,4-2-7 0,-4 2-13 0,4-4-12 0,-4 4-9 16,5-4-15-16,-2 3-11 0,-3 1-15 16,1-3-9-16,-1 3 4 0,0 0-6 0,0 0-9 15,0 0-12-15,6-2-4 0,-6 2-4 0,0 0 0 0,0 0-1 16,0 0-9-16,0 0 9 0,0 0-3 0,0 0-5 16,0 0 0-16,0 0-10 0,0 0-10 0,4 6-19 15,-4-6-72-15,0 4-169 0,0-4 75 0</inkml:trace>
  <inkml:trace contextRef="#ctx0" brushRef="#br0" timeOffset="-116538.08">21429 14402 34 0,'0'0'162'16,"0"0"-1"-16,0 0 3 0,0 0 4 0,0 0-1 16,0 0-9-16,5-10 2 0,-5 10-1 0,0 0-3 0,1-3-6 15,-1 3-2-15,3-5-7 0,-3 3-7 16,4-2-6-16,-3 0-6 0,3-2-9 0,1 1-4 0,0 0-8 15,0-3-15-15,3-1-3 0,0 0-4 0,2 1-6 16,0-3-3-16,2 3-10 0,0-3-4 0,0 4-11 16,-1 0-5-16,1 2 4 0,-2-1-13 0,1 2-2 15,-1 2-2-15,-3 0-1 0,3 4 10 0,-1 0 1 16,-1 2 6-16,1 0-2 0,1 5 2 0,-1 0 11 16,-4 1 6-16,3 0-3 0,2 3 9 0,-1-3 4 15,-4 1 0-15,9 2 1 0,-3-1-1 0,-2 0-1 0,-1-5 0 16,4 5 0-16,-2-5-8 0,3-1 3 0,-2 0-8 15,2-3-8-15,3 0 3 0,1 0-9 16,1-3-2-16,-4-1-4 0,0 0-11 0,4-4-13 0,-5 1-17 16,4-6-15-16,-7 4-19 0,0-3-10 0,-1 2-27 15,-4-3-24-15,-1 2-26 0,-1-2-35 0,-1 0-29 16,-1 1-27-16,1-3-33 0,2 3-32 0,-3-1-257 16,-1-1-583-16,4 3 259 0</inkml:trace>
  <inkml:trace contextRef="#ctx0" brushRef="#br0" timeOffset="-115945.55">22198 14239 94 0,'0'0'249'15,"0"0"-14"-15,0 0-15 0,0 0-19 0,0 0-24 16,0 0-12-16,0 0-16 0,0 0-3 0,2 3 1 15,-1 2 7-15,-2 0-5 0,1-2-8 0,-2 5-8 16,2 0-2-16,-1 3-7 0,2-2 0 0,-2 5-11 16,2-3-1-16,1 3-7 0,0 1-8 0,0 1-2 0,0-4-5 15,5 2-4-15,-4 1-7 0,4-1-8 0,-4-3-4 16,1 2-11-16,1-3 4 0,1-2-8 0,-1 0-3 16,2 0-9-16,-3-3-8 0,1-2 2 0,0-2-2 15,3-2-8-15,-8 1-2 0,14-2-6 0,-5-4-5 16,-1 1-2-16,2-2-15 0,-1-3-5 0,0 3-3 15,1-2 2-15,-1-1 0 0,1-2-1 0,3 0 0 16,-4 1 4-16,-1 3 0 0,1-2 2 0,1 3 0 16,-4-3-4-16,2 2 2 0,-4 2 4 0,1 3-2 15,1-3 0-15,-1 4 0 0,-3 1-1 0,-2 1 6 0,0 0-4 16,1 10 8-16,-4-3-2 0,-1 1 0 0,2 5 4 16,-6 1-7-16,3 4 6 0,0 2-1 0,0-2-6 15,-2 7 5-15,4 2 2 0,-2 1 2 0,0-1-3 16,3 1-2-16,1 4-1 0,1-3 7 0,1 0-3 15,3-2 0-15,0 1 0 0,1-3 2 0,-1 1 3 16,-3-1 3-16,0-5-7 0,-2-2 4 0,0 0 0 0,-2 2 9 16,1-2 3-16,-5-2 7 0,2-1-2 15,-1 0 6-15,-1-1-6 0,0-3 8 0,-1-2-2 16,-3-1-1-16,-3 2 5 0,2-5 8 0,-1 0 5 0,-6 3 9 16,1-5 6-16,0 1-4 0,-1-2 14 0,0 0 9 15,-1-3-5-15,-2 0 0 0,3-1-3 0,-8-4-7 16,5 1-9-16,0-1-7 0,4-2-2 0,1-1-12 15,6-2-22-15,2-1-19 0,3-4-18 0,6-2-20 16,8 0-35-16,10-5-30 0,5 2-31 0,6 0-39 16,2 2-42-16,3 2-52 0,18-2-53 0,1 7-312 15,-2-4-688-15,-1 5 305 0</inkml:trace>
  <inkml:trace contextRef="#ctx0" brushRef="#br0" timeOffset="-115046.66">22712 14133 140 0,'0'0'201'0,"0"0"-2"15,0 0 6-15,3 13-5 0,-1-4 3 0,-2-1-2 0,1 3-2 16,2 2-4-16,2 2 7 0,0 2-13 0,1 0-1 15,0 0-2-15,0 2-7 0,3-1-9 0,-4 0-1 16,3 1-12-16,-2 4-1 0,-2-5-7 0,1 6-3 16,-1-5-18-16,1 1 4 0,-2-5-8 0,1 3-5 15,1-1-2-15,-3-1-10 0,1-5-8 0,-2-1-4 0,2-1 0 16,1 0-7-16,-1-1-11 0,1-1-5 0,0-5-3 16,2-2-5-16,-6 0-8 0,13-12 3 0,-2-1-14 15,1-2-2-15,4-7-10 0,-1-3-3 0,-2 0-5 16,-1-2-6-16,-1-4-3 0,0 0-11 0,-6-1-15 15,3-4-8-15,-3-12-6 0,0 12-16 0,4-9-13 16,-1 13 1-16,2-1-8 0,-5 6 2 0,4 0-13 16,1 9-13-16,1 1-14 0,-1 3-20 0,0 4-28 15,1 5-28-15,2 1-34 0,1 1-27 0,0 4-44 16,4 3-40-16,1 3-232 0,-8 0-597 0,4 4 265 16</inkml:trace>
  <inkml:trace contextRef="#ctx0" brushRef="#br0" timeOffset="-114678.92">23370 14282 29 0,'4'9'236'0,"-4"2"-11"16,5 0-8-16,-1-1-11 0,0 0-6 0,2 1-4 16,2-2-4-16,-3 2-5 0,4-1-8 0,0 2-9 0,-1-2-12 15,1-1-7-15,1 5-12 0,-1-5-10 16,-2 1-7-16,3 0-14 0,-3-2-12 0,1-2-12 0,-6 0-7 15,3-1-9-15,1 1-8 0,-3-4-17 0,1 3-24 16,0-4-16-16,-1 3-22 0,-1-2-24 0,1 0-20 16,-3-2-25-16,0 0-30 0,0 0-27 0,0 0-20 15,9-4-9-15,-5-1-26 0,-1 1 1 0,2 1-148 16,0-2-376-16,-1 0 167 0</inkml:trace>
  <inkml:trace contextRef="#ctx0" brushRef="#br0" timeOffset="-114507.42">23552 14286 127 0,'0'0'240'0,"0"0"-8"0,-14 5-8 0,6 1-17 15,0 2-7-15,1 0-17 0,-6 4-11 0,1 0-15 16,-1-1-13-16,0 4-17 0,0-1-13 0,0-1-14 16,0 0-14-16,-1 2-19 0,1-4-25 0,2 3-27 15,-1-2-41-15,3-4-52 0,4-1-72 0,-5 2-215 16,5-4-393-16,3 1 175 0</inkml:trace>
  <inkml:trace contextRef="#ctx0" brushRef="#br0" timeOffset="-112536.11">20642 15023 26 0,'2'-2'181'15,"1"-4"-3"-15,1 5-2 0,-4 1-7 0,6-3-1 16,-2 1-3-16,-4 2-2 0,8 0 0 0,-8 0-4 16,10 7-5-16,-3 0-1 0,-1 4-7 0,-1-1-5 15,0 2-3-15,1 3-1 0,-1-2-6 0,0 1-7 16,1 3-3-16,-1-1-3 0,1-1-7 0,-2-3 2 16,4 4-13-16,-5-3 1 0,5-3-6 0,-3 1-9 15,4-3-3-15,-4 3 2 0,0-1-3 0,3-3 6 0,0 3-3 16,-1-3 2-16,1 2-1 0,0-1-2 0,-3 0 2 15,0-3-2-15,1 0-5 0,-2 1-3 0,1 0-1 16,-1 1-1-16,3 2-10 0,-5-3-1 0,1 0-4 16,2 1-3-16,-2-2-2 0,1 2-7 0,-1-1-16 15,0-2 8-15,-1 1-2 0,1-1-4 0,-1 0-4 16,2 1 1-16,0-2-10 0,0-1 0 0,-1 3 2 16,0-2-1-16,0 0-3 0,0 0-5 0,-3-3 3 0,4 2-8 15,-4-2 0-15,6 3-3 0,-4-2 5 16,-2-1 0-16,0 0-7 0,3 3 7 0,-3-3-4 15,0 0-7-15,3 2 7 0,-3-2 3 0,0 0-2 0,0 0-3 16,0 0-3-16,0 0 3 0,2 5 1 0,-2-5-2 16,0 0 1-16,0 0-3 0,0 0 2 0,0 0-1 15,0 0-1-15,0 0 8 0,0 0 1 0,0 0-11 16,0 0 4-16,0 0-3 0,-7 4-11 0,7-4 8 16,0 0-4-16,0 0 2 0,0 0-5 0,-6 0-7 15,6 0 3-15,0 0 8 0,0 0-14 0,0 0 6 16,0 0 4-16,0 0-8 0,0 0 8 0,0 0-14 0,0 0 13 15,0 0 0-15,0 0 2 0,0 0 4 16,0 0 0-16,0 0 3 0,0 0 2 0,-8-6-2 0,8 6 4 16,-4-5-4-16,2 4 2 0,-2-1-11 0,4 2 14 15,-9-3-3-15,9 3 3 0,-6-4 3 0,2 3-7 16,4 1 6-16,-8-3-4 0,3 0 0 0,0 1-1 16,5 2 4-16,-6-3-4 0,2 1-3 0,0-1 4 15,4 3 4-15,-8 0-2 0,8 0 3 0,-6-1-2 0,1-1 3 16,5 2 4-16,0 0-5 0,0 0 2 15,-8 0 4-15,8 0 5 0,0 0-3 0,0 0-2 16,0 0 5-16,0 0-3 0,-8 0 2 0,8 0 1 0,0 3 3 16,0-3-1-16,0 8-1 0,0-1 3 0,0-2 1 15,3-2-2-15,-3 2-2 0,0 1-1 0,0-2-2 16,1 0-2-16,-1 1-2 0,4 0-1 0,-4-2-3 16,4 2-1-16,-3-3 5 0,3 2-3 0,0 0-6 15,0-2 2-15,-2-1 8 0,3 0-4 0,-5-1-6 16,8 1 1-16,-8-1-3 0,9-4 1 0,-2 1 1 15,-3 0 2-15,-1-3-5 0,0 1 0 0,0-1 5 16,0 1-10-16,0 0-1 0,-2-4 2 0,0 5 5 16,-1-1-11-16,-1 1 0 0,0-2 0 0,-1-1 2 0,0 3-1 15,0-1 1-15,1 1-2 0,1 4 5 0,-2-5-2 16,0 1 5-16,2 4 0 0,0 0-5 0,-4-3 7 16,4 3-5-16,0 0 2 0,0 0 1 0,-11 7 0 15,11-7 5-15,-1 6 3 0,1-6-2 0,-3 6 12 16,2-3-10-16,0-1 3 0,1-2-1 0,-2 5 1 15,2-5-4-15,-1 3 1 0,1-3 0 0,3 6 0 16,-3-6-1-16,5 4 3 0,0-3 1 0,-3 2-1 16,2-1-1-16,-4-2 2 0,7 0-3 0,-7 0-7 0,7-1 5 15,-7 1-3-15,13-5 3 0,-8 2-4 16,-2-1-1-16,0 0-1 0,0 0-6 0,-2-1 1 0,1 2 4 16,-2-4-5-16,1 2-7 0,-2-2 3 0,-2 4-2 15,3 3 1-15,-5-9 1 0,1 7-4 0,-1-2 6 16,-1 3-2-16,1-1 6 0,5 2 1 0,-6-3-15 15,6 3 15-15,0 0 2 0,0 0 2 0,-11 4-6 16,8-3 6-16,3-1-3 0,-6 2-4 0,6-2 7 16,0 7 2-16,0-7-6 0,0 7-15 0,4-5-21 15,-4-2-21-15,3 5-31 0,-1-2-43 0,-2-3-29 0,4 3-41 16,0-1-46-16,-4-2-42 0,6 2-57 0,-6-2-289 16,4 5-694-16,-2-2 307 0</inkml:trace>
  <inkml:trace contextRef="#ctx0" brushRef="#br0" timeOffset="-111296.16">19659 15600 70 0,'0'0'197'0,"0"0"-22"0,0 0-12 0,0 0-17 0,0 0-17 16,0 0-10-16,0 0-12 0,0 0-14 0,14 1-11 16,-14-1-17-16,9-1-24 0,-4 0-22 0,0-1-20 15,4 1-12-15,-4 0-18 0,4 0-12 0,-1 1-10 16,2 0-17-16,-2 1-5 0,2 0 0 0,-1 0 6 16,0 2-3-16,0-1 0 0,-1 1 10 0,-1-1 7 15,2 3 6-15,-2-3 16 0,-1-2 5 0,3 4 8 16,-1-3 6-16,-2 2 6 0,0-2 4 0,2 0-5 0,0 0 3 15,-2-2-1-15,3 0 3 0,-1 1 0 16,-1-1-2-16,1-1 6 0,1 1-16 0,1-2 17 0,0 1 5 16,1 0 14-16,-1-2 8 0,-1 2 10 0,1-2 17 15,0 2 10-15,2-1-3 0,-4 1 3 0,0 1 3 16,-1-2 4-16,0 2-3 0,1-1-2 0,1 1-5 16,-3-2-6-16,2 1-2 0,-1 1-8 0,1-1-5 15,1 0-8-15,0 0-7 0,2 0 0 0,1-1 8 16,-1-1-11-16,3 2 3 0,2-2-2 0,2 1-5 15,0-4-1-15,1 0-2 0,2 3 1 0,-2-1-5 16,1 2 2-16,1-2-4 0,-5 2-1 0,3 0-9 16,-2-1 0-16,-3 3-18 0,-1-2-9 0,1 3-13 0,-1-1-7 15,0 0-11-15,-1 1 11 0,0-1-3 0,-1 1 6 16,1 0 12-16,1 1-5 0,-1-1 6 16,1 0 7-16,1 0 4 0,-1-1 16 0,2 1 3 0,2 0 16 15,2 1 4-15,-2-2 7 0,-3-1 1 0,4 0 12 16,0 2 7-16,-3-5-1 0,0 4-4 0,-2 0-7 15,2 0 7-15,2-2-9 0,-2 2-7 0,-2 1-3 16,1-1-11-16,-1 0-13 0,1 1-4 0,0-2-14 16,5 2-2-16,-6-2-8 0,2 2-14 0,3-1-4 15,1-1 13-15,-1 0-2 0,3 0 8 0,-1 2-7 16,-1 0 13-16,3-1-2 0,-2 1 9 0,0 0 13 16,-1-3-9-16,-6 2 21 0,7 0-11 0,-7 0 7 0,5 0 4 15,-5-1 4-15,-1 1-2 0,1-2 3 16,1 2 3-16,2-1-8 0,-3-3-1 0,0 3 4 0,-1-2-6 15,2 4 7-15,-4-1 1 0,4 0 4 0,-2 0 3 16,-2-1-1-16,5 4 11 0,-3-2 8 0,0 1-2 16,1 0 5-16,-2 2 3 0,1-1 1 0,1 0 10 15,0-1 2-15,-2 3 5 0,0-1-1 0,-3 0 2 16,4 0 1-16,-2-2 1 0,3 1-5 0,-4-2-5 16,0 0-11-16,5 0-5 0,-4-2 2 0,4-1-11 15,-1 2-6-15,2-3-16 0,2 0-3 0,3-1-5 16,0 0-5-16,0 0 2 0,0 2 2 0,1-2-4 0,7 1 4 15,-5 3-4-15,-1-1 2 0,-3-1 2 0,4 2-1 16,-4 1 2-16,-1 0-1 0,0 1-3 0,-4 0-16 16,-3 1-6-16,1-1-15 0,-3 1-3 0,5 1-18 15,-1-2-9-15,-2 1-15 0,1 1-9 0,-2-3-24 16,3 0-25-16,-3 0-143 0,5 0-309 0,-3-2 136 16</inkml:trace>
  <inkml:trace contextRef="#ctx0" brushRef="#br0" timeOffset="-110063.77">20772 15650 37 0,'0'0'200'0,"0"0"-9"0,0 0-12 15,0 0-6-15,0 0-10 0,0 0-7 0,0 0-9 16,0 0-8-16,0 0-12 0,4-3-6 0,-4 3-5 16,0 0-1-16,0 0 0 0,6-2-1 0,-6 2-13 15,9 2-1-15,-9-2 0 0,8 1-2 0,-2 1 9 16,-2 0 0-16,1 0-2 0,-1 3-2 0,4-2-1 15,-4 0 0-15,2 1 6 0,-1 3-4 0,0-2-1 16,-1 6-6-16,1-3-1 0,-1 1 3 0,0 2-8 0,2-4 4 16,-3 3-7-16,-1-2 4 0,4 2-12 15,-4-2-5-15,3 1-12 0,0-1 2 0,2 0-5 16,-2-3-6-16,-3 1-6 0,3-1 5 0,-1 1-9 0,-1-3-9 16,2 0-4-16,0 1 1 0,0 2 1 15,0-2-6-15,-1-1-1 0,1 0-5 0,-1 2 0 0,-3-1 0 16,3-2-5-16,1 2-1 0,-4-1-3 0,3 0-2 15,0 2 7-15,0-2-6 0,-3 0 0 0,3 1 1 16,-4-1-6-16,0-3 6 0,4 4-5 0,-4-4 4 16,4 3-5-16,-4-3-4 0,0 0 8 0,4 2-3 15,-4-2-10-15,2 3 8 0,-2-3-1 0,0 0-2 16,0 0-2-16,0 3 2 0,0-3-6 0,0 0 1 16,0 0-2-16,0 0-4 0,0 0-2 0,0 0 20 15,0 0-11-15,5 1-5 0,-5-1-2 0,0 0 1 16,0 0 2-16,0 0-1 0,0 0 4 0,0 0-5 0,0 0-4 15,0 0 10-15,0 0-2 0,0 0 3 16,0 0-1-16,0 0-7 0,0 0 8 0,0 0-2 0,0 0-1 16,0 0-2-16,0 0 3 0,0 0-5 0,0 0 3 15,-5-10-1-15,1 8-4 0,4 2 4 0,0 0 4 16,-8-2-8-16,8 2 10 0,-7-1-3 0,7 1-2 16,0 0-5-16,-12 1 8 0,12-1 2 0,-8 4 1 15,8-4 2-15,-7 1 6 0,3 0 0 0,4-1 4 16,-3 4 2-16,-1-2-3 0,4-2 6 0,-3 2-4 15,3-2 4-15,-2 5-1 0,2-5-5 0,-2 4 3 0,2-4-4 16,0 0 1-16,4 6-1 0,-4-6-1 16,7 1-7-16,-2-1 2 0,1 1 4 0,-6-1-7 15,10 0 1-15,-5 0 3 0,-5 0 0 0,8-2-6 0,-3 1 0 16,0-2-3-16,0 1 3 0,-5 2-1 0,8-4-8 16,-4 4 4-16,-4 0 4 0,1-5-3 0,-1 5 4 15,0-3-1-15,0 3-1 0,-4-5 2 0,4 5-2 16,-5-3 3-16,1 2-5 0,4 1 5 0,0 0-6 15,-15 2 5-15,9-1-2 0,6-1 3 0,-9 2 0 16,4 0-2-16,5-2 1 0,-7 1-15 0,7-1-15 16,-2 2-29-16,2-2-44 0,0 0-57 0,0 0-74 15,0 0-102-15,0 0-353 0,0 0-745 0,0 0 330 0</inkml:trace>
  <inkml:trace contextRef="#ctx0" brushRef="#br0" timeOffset="-80865.77">17247 10223 51 0,'8'-6'80'0,"-8"6"14"16,4-1 10-16,-4 1-17 0,6-3-14 0,-2 1-3 15,-4 2-8-15,9-3-4 0,-9 3-5 0,5-1-2 16,-5 1 0-16,4-2-6 0,-4 2-1 0,4-2 4 15,-4 2-5-15,0 0 9 0,0 0-1 0,6-2 3 16,-6 2-1-16,0 0 9 0,0 0-2 0,0 0 0 16,8 4 0-16,-8-4-3 0,0 0-5 0,0 0 6 15,0 0-4-15,5 2 4 0,-5-2 0 0,0 0-2 0,1 1 0 16,-1-1-2-16,0 0-5 0,7 2-1 0,-7-2-3 16,0 0-2-16,0 0-7 0,0 0-2 0,10-2 0 15,-10 2-2-15,5-1-4 0,-5 1-4 0,9-1-1 16,-4-2-2-16,3 1 2 0,-2 1 12 0,6-1 2 15,-6 1 2-15,7 0-4 0,-4-1 5 0,1 1-3 16,3 1 0-16,-2-1-6 0,2-1-6 0,-3 1 3 16,3 1 0-16,0-2 1 0,-3 4-4 0,3-2 0 0,-3 1-2 15,3-1 5-15,-2 0-7 0,-2 0 0 16,-1 2-2-16,0-2-2 0,-1 1 1 0,1 0-3 16,0-2 0-16,-8 1-2 0,14-1-1 0,-4 1 0 0,-2-2 8 15,-1 2-7-15,1 0 0 0,2 0-3 0,0 0 4 16,3-1 6-16,1-2-4 0,0 3 2 0,2-1 1 15,5 0 0-15,-3-1 0 0,4 1-2 0,-3 2 0 16,2-2 2-16,0 1 2 0,1 0-5 0,0 0 6 16,-2 0 0-16,7 0-1 0,-4-1 0 0,-5-3 2 15,10 6-1-15,-5-4 6 0,-3 4-7 0,1-2 0 16,-1 0-1-16,1 0-4 0,-2 1 0 0,4-1 3 0,-3-1 1 16,-2 1-8-16,3 0 0 0,-1 0 3 15,0 1-9-15,-1-1 9 0,0-1-1 0,-1-2-1 0,-1 2 0 16,2-2 0-16,-6 1-4 0,4 0 7 0,-2 1-7 15,2-2-1-15,-3 1-2 0,-1 1-1 0,-2-3 3 16,2 4-2-16,-2-2-2 0,-4 1 4 0,-1-2-6 16,0 3 5-16,-1-1-5 0,-5 1 8 0,7-1 0 0,-7 1 1 15,8-2 4-15,-8 2 1 0,4-2-5 16,-4 2 2-16,0 0 2 0,0 0-6 0,6 0 3 16,-6 0 0-16,3-2-5 0,-3 2 8 0,0 0-2 0,0 0-5 15,0 0-3-15,0 0-2 0,0 0 1 0,6 0 3 16,-6 0-8-16,0 0 3 0,0 0 0 0,0 0 5 15,0 0-8-15,0 0 2 0,0 0 1 0,0 0 0 16,0 0-3-16,0 0 6 0,0 0-6 0,0 0 2 16,0 0 1-16,0 0-1 0,0 0-1 0,0 0 3 15,0 0-4-15,0 0 4 0,0 0-2 0,0 0 0 16,0 0 3-16,0 0-1 0,0 0 7 0,0 0-6 16,0 0-3-16,0 0 3 0,0 0-3 0,0 0 2 15,0 0 2-15,0 0 1 0,0 0-3 0,0 0 2 0,0 0 0 16,0 0-7-16,0 0 4 0,0 0-1 0,0 0 2 15,0 0 3-15,0 0-4 0,0 0-2 0,0 0 0 16,0 0 3-16,0 0 0 0,0 0 10 0,0 0-9 16,0 0-7-16,0 0 6 0,0 0 0 0,0 0-3 15,0 0-2-15,0 0 1 0,0 0 5 0,0 0-1 16,0 0-3-16,0 0-2 0,0 0 4 0,0 0-1 16,0 0-3-16,0 0 5 0,0 0-6 0,0 0 9 0,0 0-1 15,0 0-5-15,0 0-3 0,0 0 2 0,0 0 1 16,0 0 1-16,0 0-3 0,0 0 4 0,0 0-6 15,0 0 4-15,0 0 1 0,0 0-2 0,0 0 0 16,0 0 6-16,0 0 3 0,0 0-5 0,0 0-5 16,0 0-2-16,0 0 7 0,0 0 3 0,0 0-5 15,0 0-2-15,0 0 1 0,0 0-1 0,0 0 4 16,0 0 1-16,0 0-4 0,0 0-4 0,0 0 3 0,0 0 4 16,0 0-2-16,0 0-1 0,0 0 3 0,0 0 0 15,0 0-3-15,0 0 9 0,0 0-9 0,0 0 3 16,0 0-4-16,0 0 4 0,0 0 2 0,0 0-5 15,0 0 4-15,0 0-1 0,0 0-7 0,0 0 16 16,0 0-11-16,0 0 7 0,0 0 1 0,0 0-7 16,0 0 0-16,0 0-1 0,0 0 2 0,0 0-4 15,0 0 4-15,0 0-4 0,0 0 8 0,0 0-6 16,0 0 1-16,0 0-2 0,0 0-2 0,0 0 1 16,0 0 1-16,0 0-2 0,0 0-2 0,0 0 0 0,0 0 2 15,0 0 2-15,0 0-3 0,0 0 2 0,0 0-2 16,0 0-3-16,0 0 7 0,0 0-5 0,0 0 0 15,0 0 3-15,0 0 6 0,0 0-5 0,0 0 1 16,0 0-2-16,0 0 11 0,0 0-9 0,0 0-3 16,0 0 1-16,0 0-2 0,0 0 4 0,0 0 6 15,0 0-12-15,0 0 8 0,0 0-8 0,0 0 1 16,0 0 4-16,0 0-3 0,0 0 1 0,0 0 4 0,0 0-3 16,0 0 7-16,0 0-2 0,0 0-4 15,-18-2 0-15,18 2-2 0,0 0 3 0,0 0 0 16,0 0-9-16,0 0 13 0,0 0-3 0,0 0-4 0,0 0 5 15,0 0-6-15,0 0-5 0,0 0 9 0,0 0 1 16,0 0-2-16,0 0-3 0,0 0 7 0,0 0-4 16,0 0-1-16,0 0 1 0,0 0 0 0,0 0 0 15,0 0 4-15,0 0-5 0,0 0-3 0,0 0 3 16,0 0 5-16,0 0-10 0,0 0 1 0,0 0 2 16,0 0 8-16,0 0-6 0,0 0 0 0,0 0 1 0,0 0 2 15,0 0 2-15,0 0-3 0,0 0-2 0,0 0-2 16,0 0 2-16,0 0-1 0,0 0 2 0,0 0-7 15,0 0 3-15,0 0 0 0,0 0 4 0,0 0-3 16,0 0 1-16,0 0 2 0,0 0-1 0,0 0 12 16,0 0-8-16,0 0 0 0,0 0-2 0,0 0 5 15,0 0 4-15,16-3-4 0,-16 3 0 0,0 0 6 16,0 0 4-16,0 0-1 0,0 0 4 0,0 0-6 0,0 0 12 16,0 0 2-16,0 0-13 0,0 0 1 15,0 0-6-15,0 0 6 0,0 0-3 0,9 1-1 16,-9-1-6-16,0 0 3 0,8-1 0 0,-8 1 7 0,8 0-14 15,-8 0-2-15,0 0-1 0,9-1 6 0,-9 1 1 16,4-1 3-16,-4 1-12 0,6-2 8 0,-6 2 1 16,4-2-11-16,-4 2 10 0,0 0-6 0,0 0 4 15,0 0 6-15,13 1-13 0,-13-1 1 0,0 0-8 16,9 0 10-16,-9 0 2 0,8-1 5 0,-8 1-2 16,7-2-3-16,-7 2 3 0,12 0-2 0,-7-1 2 15,1 1-5-15,-1-2 3 0,2 1 3 0,-1 0-7 0,1 0 6 16,0-2-12-16,0 2 6 0,-1 0 3 15,3-2 1-15,1 2 7 0,-2-1-10 0,1 0 9 0,3 2 1 16,0-2 0-16,3 1 1 0,-2 0 6 0,6-2-7 16,3 1-7-16,-1 0 4 0,5-1-5 0,-3 1 3 15,9 0 1-15,-2-1 3 0,0-1-1 0,2 0-2 16,0 1 4-16,0 0-1 0,3-3-4 0,-2 2 3 0,-2 0-1 16,-2 3 3-16,4-1-7 0,-6-1-4 15,1-4 6-15,-7 3-1 0,-1 0 1 0,-1 0 6 16,1 3-13-16,-3-2-1 0,-2 2 5 0,-4 0 2 0,-3 0 1 15,-1 0 4-15,1-1-11 0,0 1 8 0,-8 1 1 16,9 0-4-16,-9 0 2 0,7 0 2 0,-7 0-8 16,10 0 0-16,-6-2 1 0,-4 2 1 0,0 0 0 15,9 1-1-15,-4-2 2 0,-5 1-2 0,4-1 2 16,-4 1 0-16,0 0 8 0,0 0-14 0,0 0 9 16,10 0 0-16,-10 0 1 0,0 0-8 0,0 0 7 15,0 0-2-15,0 0 4 0,0 0-2 0,0 0 1 0,0 0-10 16,5 1 3-16,-5-1 2 0,0 0-1 0,0 0-1 15,3 3 5-15,-3-3-3 0,0 0-7 0,0 0 8 16,1 4-5-16,-1-4 5 0,0 0-1 0,0 0-4 16,0 0 8-16,4 5-13 0,-4-5 8 0,1 5 0 15,2-2 2-15,-3-3 5 0,0 5-8 0,1-3 3 16,2 3-5-16,-3-5 4 0,-3 3-3 0,3-3 9 0,3 5-7 16,-3-5 1-16,0 6 11 0,0-6-14 0,1 5 4 15,-2-1-1-15,1 0 13 0,0 3-9 0,-3-2-6 16,3 2-7-16,0-2 9 0,0 0 4 0,0 3 8 15,-1-1-11-15,2 2 3 0,2-1 5 0,-3 2-6 16,1 0 5-16,-2 0-9 0,2-1 3 0,-1 2 3 16,-1 2 1-16,-3-4 11 0,4 2-16 0,0 2 10 15,0-3-4-15,0 1 2 0,0-1-6 0,-3-1 3 0,6 2 5 16,-3 0-6-16,0-1-1 0,0 0 5 16,0-1-7-16,0 1 5 0,4-1 0 0,-4-1-1 15,0 0-8-15,1 0 10 0,-1-2 1 0,0 0-4 0,3 2-4 16,-2-2 3-16,-1 2 4 0,0-3-2 0,0 1-2 15,0-1-3-15,0 1 3 0,0-3 0 0,0 2-3 16,0-2 2-16,0-3-1 0,0 7 0 0,0-7-5 16,0 4-2-16,0-4 9 0,0 4 3 0,0-4-7 15,0 0 2-15,0 0 2 0,0 5 3 0,0-5-4 16,0 3 1-16,0-3-9 0,0 0 9 0,0 0-4 0,0 0 7 16,0 0-3-16,0 0-4 0,0 0 2 15,0 0 8-15,0 0-1 0,0 0-6 0,0 0-6 0,0 0 3 16,-4-12-2-16,4 12-4 0,-5-3-3 0,1 1 2 15,4 2 2-15,-9-4-4 0,5 1 7 0,-1 1-10 16,0 1 6-16,5 1-10 0,-9-4-7 0,4 1 8 16,1 0-6-16,-5 0 14 0,4 0-12 0,0-2 2 15,1 2 8-15,-2-1-5 0,-2 1 4 0,4-2 4 16,-1 1-7-16,0 0-10 0,-1 1 19 0,2-3-10 16,0 3 3-16,0 1-2 0,4 2 7 0,-5-4-6 0,3 3 9 15,2 1-4-15,-3-6-3 0,3 6-3 0,-3-2 9 16,3 2 0-16,0 0-1 0,0 0 2 0,-2-4-4 15,2 4 2-15,0 0-2 0,0 0 3 0,0 0 2 16,0 0 0-16,0 0 2 0,0 0 1 0,0 0-2 16,0 0 0-16,0 0 0 0,0 0 10 0,0 0-2 15,6 12 2-15,-3-9 1 0,1 1 3 0,0 0 10 16,1 4-5-16,-2-4 1 0,3 7-2 0,-1-5-3 0,1 2 0 16,-1 1 1-16,0-2 4 0,-1 3 2 15,3-2-2-15,-2-1-2 0,-1 2-6 0,-1-5 0 0,2 4-2 16,0-1 2-16,3 0 3 0,-3 0-5 0,3-1-2 15,-2-1 2-15,3 1 0 0,-5-2-5 0,1 0 6 16,2 0 1-16,-1 0-5 0,-2 1 4 0,2-4-5 16,-2 2-1-16,0 1 2 0,1 1 1 0,-1-3-2 15,2 1 3-15,-2-3 6 0,0 2-6 0,-4-2 2 0,5 2-9 16,-5-2 0-16,9-4 4 0,-3 1 0 16,2-4-3-16,0 1 2 0,1-3-13 0,3-1-11 0,1-4-25 15,4-5-30-15,-4 3-27 0,7-4-33 0,-2 0-33 16,1 3-49-16,4-2-59 0,-2 3-65 0,-1-1-227 15,-2 8-617-15,-3-1 274 0</inkml:trace>
  <inkml:trace contextRef="#ctx0" brushRef="#br0" timeOffset="-79132.29">11596 10634 4 0,'-6'-3'57'0,"3"1"-5"16,3 2-6-16,-1-4-5 0,1 4-4 0,0 0-5 15,-5-3-10-15,5 3-25 0,0 0-24 0,-5-4-17 16,5 4-47-16,-4-2 21 0</inkml:trace>
  <inkml:trace contextRef="#ctx0" brushRef="#br0" timeOffset="-77310.93">11565 10515 61 0,'0'0'142'0,"0"0"-10"0,0 0-3 0,-7-3-5 0,7 3-10 15,-4-4-3-15,4 4-4 0,-5-1 1 0,1-2 8 16,0 1-19-16,-2 1 5 0,-1 0 0 0,1-2-2 16,1 0-1-16,-3 2-13 0,1 0 2 0,-1-1-3 15,-1 4-1-15,-3-4-6 0,5 4-6 0,-5-2-2 16,4 1-2-16,-2 0-5 0,4 1-4 0,-6 0-4 15,7 0-1-15,-5-2-7 0,2 2-5 0,-2 0-2 16,0 2-5-16,4 0-5 0,-2-1 0 0,0 0-1 0,-2 0-1 16,4 1 0-16,-1-1 6 0,0 2-5 15,-2-3-5-15,1 5 1 0,2-2-1 0,-1 0-2 16,0 1 3-16,0-1-2 0,-2 3-3 0,4 0 1 0,0-1 1 16,-4 1 1-16,4 3-3 0,-3-3 2 0,3 4 2 15,0-2-3-15,-4 5-3 0,1-7 2 0,3 4-1 16,0-2 1-16,-2 2-8 0,0 3 6 0,1 1 0 15,-1-2-3-15,2-3-1 0,-2 6-2 0,2-6 2 16,-3 5-1-16,1 0 0 0,0 2 2 0,-1-3 1 16,0 2 3-16,2-1 0 0,0-1 0 0,-1 0-2 15,0-1 0-15,-1 2-3 0,0-1 3 0,2 1-3 0,2-2 0 16,-2 3 0-16,-1-2 0 0,6 3-2 0,-4-1 4 16,1-2-2-16,0 3 0 0,3-6 3 0,0 5-8 15,-2-2 2-15,3 3-2 0,-1-4-3 0,2 3 5 16,2-6-3-16,-2 3 0 0,0 1 0 0,7-1-2 15,-4 0 1-15,2 3 3 0,-1-2 2 0,3 1-5 16,2 0-1-16,-1 1 5 0,0-2-2 0,2 0 6 0,0 0-7 16,-2 3 1-16,3-1 0 0,0-1 1 0,-1-1-4 15,2 1 5-15,0-2 3 0,-2-2-5 0,4 3 1 16,1-3-1-16,-3-1 0 0,2-1 0 0,-2 2 0 16,5-2-1-16,-4 0-6 0,4 0 7 0,-1-3-1 15,0 4 3-15,1-2 3 0,1 0 11 0,-1 0-3 16,8 1 2-16,-8-1-8 0,7 0 1 0,-5 0 3 15,5-1-6-15,-3-4 3 0,3 6 0 0,3-2-4 0,-1-2-1 16,0-3 4-16,5 1-6 0,0 1 2 16,-1-2-4-16,1 1 1 0,-2-3 7 0,2 0-5 15,-2-1-1-15,0 0-3 0,4 2-4 0,-6-1 2 0,4 2 1 16,-7-1 2-16,5-2-2 0,-3-1 1 0,-6 1-6 16,10 1 2-16,-11-1 3 0,10-2-1 0,-12-1 4 15,2 2 2-15,2-1-5 0,-3 0-5 0,1-1 9 16,2-1-4-16,-3 1 0 0,8-1 5 0,-4 1-8 15,-2-1 6-15,0 2 3 0,6-6-11 0,-7 3 1 16,1-1 1-16,7 0 6 0,-1 1-2 0,-7-2 8 16,1 5-7-16,7-5-3 0,-8 1-1 0,0 1-3 15,-1-1 1-15,1 0 11 0,-3 1-12 0,2-1 5 0,1 0 4 16,-2 0 1-16,0 2-12 0,3-5 6 0,-6 5 1 16,4-3-5-16,-3 2 9 0,1-3-9 0,-2 2-2 15,1-4 7-15,-2-1-4 0,3 4 2 0,-2-4-3 16,-3 5 13-16,3-5-10 0,-5 4-8 0,4-5 4 15,-1 1-4-15,0 1 0 0,-3-2 12 0,2-1-12 16,-2 1 4-16,-1-2 14 0,-2 4-15 0,1 2 5 16,0-2 4-16,-2 3-7 0,1-4-6 0,-1 3 9 15,0-2-8-15,-2 0 11 0,1 2-4 0,-1-1-12 0,1 2 18 16,-2 1-10-16,-1 0 7 0,3 0-8 0,-1-2 5 16,-3 4-6-16,2-3 1 0,0-1-10 0,-1 2 14 15,-1-1-2-15,3-2 0 0,0 0 3 0,0-2-10 16,-3-1 14-16,2 0-16 0,-1 3-7 0,0-5 18 15,0 0-1-15,2-3-8 0,-3 2 3 0,-1-4-5 16,2 4 4-16,-2-3-3 0,0 0 0 0,0 0 4 16,0 0 1-16,0 2 5 0,-2-1-2 0,1 2-11 0,-3-2 14 15,-2 5-9-15,2 0 3 0,0-3 3 16,-4 1-5-16,2 1 10 0,0 4-4 0,-3 1 6 0,0-6-7 16,1 5 0-16,-2-1-5 0,4 2 4 0,-3 0-3 15,-1 0 6-15,2 1-4 0,-1-2-2 0,0 2-1 16,-4-2 2-16,3-1-1 0,1 3 0 0,-5-3 7 15,2 4-3-15,-3-4-6 0,3 3 6 0,-2-4 0 16,-1 3 3-16,0-1-4 0,-1 1-1 0,1-1 4 16,0 3-2-16,3 1 7 0,-4-4-1 0,-1 0-1 15,4 4 2-15,2 0 1 0,-2 0-3 0,0 0-2 0,0 0 2 16,-2 2 3-16,3-3-4 0,1 0 4 0,-2 1-10 16,0 2 7-16,2-2-5 0,-1 0 4 15,0-1 0-15,0 0-5 0,-1 3 3 0,1-4-2 0,0 1-4 16,-1 3 6-16,3 1 1 0,1-1 0 0,-5-2-5 15,5 0-3-15,-4 0 3 0,-1 2 3 0,4-3 6 16,-4 1-5-16,1 2-1 0,2-1-2 0,-5-1-2 16,5 1 0-16,-2 0 2 0,-1 1-2 0,0 0 4 0,-3-2-4 15,3 2 3-15,-1 2 4 0,1-2-2 0,1-1 0 16,0 3-4-16,-1-1 0 0,4-1-1 16,-4 1 3-16,1-1 5 0,2 1-7 0,-1 0 1 0,2-2-1 15,0 3 5-15,0 0-2 0,-3-3 2 0,1 1 0 16,1 1-4-16,0 0 2 0,-1-1 10 0,0 1-14 15,1 0 1-15,-3-1 2 0,2 2 0 0,-2 0-4 16,4-2 5-16,-2 2 1 0,-2 0 3 0,1 0-8 16,0 0 4-16,1-1 3 0,-6 2-2 0,1 0-3 15,0-1 3-15,0-1-1 0,-1 2-2 0,-1-1-2 16,2 1 7-16,1 0 0 0,-4 1-6 0,4-1 4 0,-1 0-4 16,-3 0 16-16,2 0-12 0,-1 2 3 0,-2-1 2 15,8-1-7-15,-6 2-2 0,3-2 6 0,-5 0 1 16,5 1-1-16,-4 0 2 0,4-1-6 0,3 1 12 15,-1 0-2-15,0 0-12 0,-1 1 8 0,-2-1-1 16,2-1 0-16,2 3 1 0,-1 0-2 0,-4-2 0 16,4 2 6-16,1-1-2 0,-2 1-6 0,2 0 12 0,1 1-8 15,1-1-1-15,-2-2 1 0,4 3-2 16,-1-2-8-16,-1 1 10 0,4-2-6 0,-2 0 2 16,3 2 2-16,-2-1-8 0,2-1 5 0,-2 2 4 0,1-2-5 15,-1 2-2-15,-1 1 3 0,-3 1-3 0,2 0-1 16,1 0-5-16,-5 1 13 0,5 0-8 0,-4-1 2 15,2 0 4-15,2 2-9 0,1-2 5 0,-2-1-10 16,2 1-6-16,3-2-5 0,1-1-27 0,-1 0-18 0,4 0-31 16,-3 1-41-16,3 0-41 0,1-3-45 15,-4 4-57-15,4-4-75 0,0 0-192 0,10 2-595 0,-10-2 263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27:39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21305 5643 50 0,'1'-5'153'0,"-1"5"-2"16,0-6-7-16,0 6-6 0,-2-6-9 0,0 1-6 15,1 0-5-15,0 0-6 0,0 2-6 0,-3-1 0 16,1-2-3-16,1 1-5 0,-1 2-4 0,1-5-7 16,-2 4-5-16,1-2-9 0,-2 0-4 0,1 2-8 0,3-1-2 15,-5 0-3-15,2 0-6 0,-1 0-2 16,-2 1-1-16,2-2-1 0,0 3-3 0,-5 0-4 0,-2 1-6 16,3-1 3-16,-5 2-4 0,1 1 3 0,0 0-6 15,-5 3-3-15,0 2 5 0,1 1-5 0,-2 3 3 16,1 1-5-16,-4 4 2 0,7-3 3 0,-2 3 2 15,-3 2-3-15,3-1-2 0,5-3-4 0,-1 3 2 16,1-2-5-16,-1 2-4 0,3-1 1 0,5-4-7 16,0-2 2-16,2 0-4 0,2 2-3 0,4 1 5 15,-2-2-1-15,4 2-3 0,7 2 2 0,-2-1-3 16,10 8-4-16,-2 1-5 0,0 1 2 0,1-2-5 0,3 4 2 16,0-2-5-16,-4 6 2 0,1-4-4 0,1 0-1 15,-2 4-1-15,1-3 7 0,-3 0-6 0,2-1 3 16,-7 0 3-16,3-1-1 0,-8-7 0 0,2 1 4 15,-3-2-1-15,3 1 0 0,-4-5 5 0,-2 1 1 16,-2 1 2-16,0-2 1 0,0 1 3 0,-1-5 1 16,-4 6 8-16,-3-4 0 0,2 0 0 0,-3 1-3 15,-1-3 5-15,-2 0 2 0,-5-1-3 0,4-2-1 0,-5 1-3 16,-3-4 0-16,2 4-4 0,0-4 0 0,-3 0 2 16,2 2-5-16,-1-2-3 0,2-1-5 15,2 0-3-15,6-1-16 0,-2-2-20 0,-1 2-14 0,4-3-21 16,1-1-21-16,0 1-12 0,1-5-28 0,4 1-31 15,1-4-31-15,1 1-151 0,1-1-379 0,1-1 167 16</inkml:trace>
  <inkml:trace contextRef="#ctx0" brushRef="#br0" timeOffset="803.17">21554 6042 100 0,'0'0'153'15,"-1"-3"-18"-15,1 3-4 0,0 0-9 0,0 0-1 0,0 0-5 16,0 0-2-16,0 0-3 0,0 0 8 0,0 0-9 16,5 13 0-16,-1-4-8 0,1 1-5 0,0 2-4 15,1 2-9-15,2 4 5 0,-3 1-6 0,2-3-3 16,0 0-10-16,2 1-6 0,-1-1-6 0,-1-2-7 16,3 1-6-16,-3-4-2 0,2 3-4 0,0-1-4 15,0-1-3-15,0 0-3 0,4-2-6 0,-4-1-1 16,0 0-2-16,-3 0-3 0,3-1-8 0,-3-2-9 0,0 0-6 15,-1 0 0-15,-1-1-7 0,-1 0-4 16,0 0-9-16,1-2-3 0,-3 1-12 0,-1 0-1 16,0-4-13-16,-1 7-15 0,1-7-25 0,-5 3-15 0,5-3-28 15,0 0-32-15,0 0-132 0,-16-10-327 0,12 6 145 16</inkml:trace>
  <inkml:trace contextRef="#ctx0" brushRef="#br0" timeOffset="1043.22">21839 6038 168 0,'0'0'201'0,"0"0"-11"16,-9 2-17-16,9-2-9 0,-9 6-5 0,3-2-14 0,0 1-7 15,-2 4-12-15,-1-1-6 0,-1 1-12 0,-3 5-6 16,-2 1-7-16,2-3-13 0,-2 0-10 0,-3 8-4 15,4-4-7-15,-2-2-9 0,1 1-4 0,2 1-5 16,0-4-10-16,1 4-15 0,1-5-23 0,-3 0-23 16,9-1-29-16,-2-1-30 0,0-1-33 0,3-2-32 15,-1 0-168-15,1-1-346 0,2 0 153 0</inkml:trace>
  <inkml:trace contextRef="#ctx0" brushRef="#br0" timeOffset="2749.73">23581 5552 28 0,'4'-7'137'0,"-3"3"-6"0,-1-2-4 15,2 1-10-15,-4-1 1 0,2 0-8 0,0-1-9 16,0-1-10-16,0 0-8 0,0-2-1 0,-1 0-10 16,1 0 5-16,-3 2-6 0,2-1-1 0,1 1 0 0,-4 0 4 15,1 0-3-15,0 1-1 0,-1 2-2 0,-2 0-1 16,-3 0-5-16,-1 0 6 0,-2 2-8 0,1 1-5 15,-7 1-2-15,1 2-4 0,-3 2-1 0,1 2-1 16,-1 1-7-16,1 0 1 0,-2 2-2 0,5-1-3 16,-2 1-5-16,1 0 0 0,5-1-2 0,3 1-5 15,1-2 0-15,2 3-4 0,-2-4-5 0,4 2-1 16,0 0-3-16,3-1 5 0,1 3-4 0,1 1 1 16,3-2-5-16,1 2 1 0,2 0 1 0,3 4-6 0,0-1 2 15,2 1-2-15,1 0-1 0,1 2-1 0,3 3 0 16,5 1 2-16,-1 0-6 0,-2 1 1 15,0-3-3-15,-2 2-3 0,2 0 4 0,-3 2-7 0,1-3 6 16,-2 3 0-16,-5-5 1 0,-2 1 1 0,1 0 0 16,-4-2 2-16,0 1 4 0,-1 0 4 0,-4 1-3 15,-2-3 10-15,-5-3 4 0,2 6 8 0,-4-4 0 16,-2-2 5-16,-1-4 0 0,-1 0 0 0,-3 2-3 16,2-2 0-16,0-2-7 0,1-3 1 0,-2-2-8 15,2-2-14-15,0-1-19 0,-1 1-17 0,1-5-26 16,3 2-21-16,2-4-25 0,-1-3-30 0,4-2-31 15,1-1-29-15,-1 0-170 0,2 0-397 0,1 4 176 0</inkml:trace>
  <inkml:trace contextRef="#ctx0" brushRef="#br0" timeOffset="3532.8">23775 5909 28 0,'0'0'152'0,"0"0"-8"0,-5-1-18 0,5 1-2 0,0 0 4 15,0 0-9-15,0 0-7 0,0 0-15 16,0 0-5-16,0 0 2 0,0 0-4 0,0 0-3 0,0 0-5 15,17 5 3-15,-16-2-12 0,6 7 0 0,-4-4-2 16,1 6-4-16,0-1 3 0,-3 4-5 0,3 1 1 16,0 1-1-16,0 0-7 0,1-6 2 0,-4 4 2 15,4 2-9-15,2-2-1 0,-6-2 1 0,3-4-7 0,1 4-8 16,-1-3 3-16,2-2-7 0,-2 2-4 16,0-5 1-16,1 1 0 0,0-2-5 0,-1-1-2 15,4-2-2-15,-2 2-3 0,0-5 0 0,-6 2 0 0,18-6-4 16,-9 0-3-16,-1-2 2 0,0-2 3 0,4-3-3 15,-3 0-4-15,-1-1-1 0,0-2-3 0,-1 0 0 16,-3 0-7-16,1 1 2 0,-3-2-1 0,0 2 2 16,-2-1-2-16,0 6 1 0,0-1 0 0,-2 1-1 15,2 4 2-15,-2-1-1 0,2 2-3 0,0 1 0 16,0 4-1-16,0 0 6 0,0 0-4 0,-4 15 8 16,3 0 2-16,1 3 2 0,-2 2 2 0,0 6 1 0,0 0-2 15,4-1 1-15,-2 3-1 0,0 1-1 16,4-2 3-16,-4 1-2 0,1 3-2 0,1-2 2 15,0 1-2-15,0-4 2 0,0 2-4 0,-1 1 2 0,-1-1 0 16,3 2-1-16,-2-2 7 0,-1-1 4 0,-1-1-1 16,1 0 4-16,-4-7 9 0,-2 7-1 0,-1-1 3 15,1-6 1-15,-8 4 4 0,5-5-1 0,-1-2-4 16,-3 1 4-16,1-5 1 0,-3 0-7 0,4-6 5 16,0 0-6-16,-1-2-5 0,1 0-5 0,-4-2-4 15,5-2-10-15,-2-1-11 0,1-1-9 0,-1-5-15 16,3-1-9-16,1-2-19 0,1 0-12 0,3-5-10 15,2 2-20-15,4-5-5 0,1 2-11 0,3-2-8 0,6 2-13 16,4-3-7-16,2-2-13 0,6 3-14 16,1 0-10-16,0 3-41 0,6 0-112 0,4 2-360 0,16-2 160 15</inkml:trace>
  <inkml:trace contextRef="#ctx0" brushRef="#br0" timeOffset="5051.27">26225 5507 96 0,'4'-9'154'0,"1"-1"-19"0,-1-1-2 0,1 1 3 0,-1 1-11 15,-1-4-6-15,-2 2-13 0,-1 0-11 0,5-5 1 16,-5 3-10-16,-5 3 10 0,5-3 0 0,-1 1 2 15,-3 1-4-15,0 0-10 0,-1 1 5 0,-3 1-6 16,-1 1 3-16,0 2-2 0,0 0-1 0,-1 1-1 16,-3 3-8-16,-3 1-2 0,-3 1-5 0,1 0-2 15,0 3-3-15,1 6-5 0,1-4-4 0,-2 1-2 16,6-1-1-16,-3 4-6 0,3-4-8 0,1 3 1 16,2 0-8-16,-3-1 0 0,2 4-2 0,5-3-5 15,1 2-4-15,-1 1 2 0,5 4-3 0,0 0 1 16,4 1-1-16,1 1-5 0,5 1 0 0,1 4 0 0,1 1-2 15,6 1 1-15,0 2-1 0,0-4-2 0,4 5 0 16,-2-2 0-16,1 3-8 0,3 1 6 0,-2-2-2 16,-2 2 0-16,1-3 1 0,-1 3 0 0,-2-3-1 15,-3 0-1-15,3-3-2 0,-3-1 0 0,-2 0 3 16,2 1-4-16,-9-7 0 0,-1 1 1 0,-1-1-2 16,-2 3 5-16,0-1 0 0,-6 1 6 0,-4 0 2 15,-1-2-3-15,-4 0 7 0,-1-1 1 0,-2-2 3 16,-5-1 5-16,2-2 3 0,-4 1-1 0,4-5 1 0,-2-1 0 15,2-1-5-15,2-3-1 0,0-2-11 0,4-3-14 16,0 0-16-16,3-4-32 0,2 2-23 0,-1-6-38 16,5-2-12-16,3-2-36 0,1-5-32 0,4-7-24 15,1 2-215-15,3 2-466 0,-2 7 206 0</inkml:trace>
  <inkml:trace contextRef="#ctx0" brushRef="#br0" timeOffset="5568.57">26660 5997 4 0,'-8'-1'190'0,"8"1"-11"16,-9-1-6-16,4-1-16 0,5 2-9 0,-8-2-14 15,3 2-3-15,5 0-6 0,-10 0-5 0,10 0-12 16,-9 2-8-16,5 0-17 0,-1 1-2 0,3 1-7 15,-5-1-1-15,5 2-5 0,-3 2-6 0,0 3 0 16,-1 2-3-16,3-1-7 0,-2 6 3 0,1-2 0 16,1-2-4-16,2 1-2 0,1-3-5 0,0 0-4 0,1 1-7 15,1-2 0-15,1 0-1 0,5-1-6 0,-2 1-7 16,-1-3 4-16,3 0-1 0,3-3-1 16,1-1-4-16,-3-2-2 0,2-1-4 0,2 0 0 0,0-4-7 15,-3 1 5-15,-1-2-1 0,0 1 0 0,0-3-3 16,-4-1 1-16,2 1-7 0,-5-3 2 15,0 0-7-15,-1-2 5 0,-1-5-8 0,0 6-1 0,-3-4-3 16,-2-1-3-16,0 4 2 0,0 1 3 0,0 2-6 16,-3 2 0-16,3 0-7 0,0 3-3 0,-2 1-6 15,5-1-12-15,-1 3-22 0,3 1-14 0,0 0-11 16,0 0-19-16,-5 7-17 0,5-7-41 0,5 9-147 16,-1-4-340-16,1 2 151 0</inkml:trace>
  <inkml:trace contextRef="#ctx0" brushRef="#br0" timeOffset="6099.84">26890 5997 56 0,'-4'-5'189'0,"4"5"-2"0,-5-4-10 0,1 4-9 16,4 0-15-16,0 0-7 0,-4-3-11 16,4 3-15-16,0 0-10 0,0 0-10 0,0 0-10 0,0 0-1 15,-5 11-5-15,4-5 1 0,-1 1-2 0,2 2-8 16,2 4 0-16,-1-2-4 0,-1 1 0 0,0 4 2 16,0-5 3-16,4 2-3 0,-3-2-5 0,-1 0-9 15,4 1-2-15,0 0-4 0,-3-3 0 0,2 1-4 16,1-2-4-16,-3-2-4 0,0 2-2 0,2-4-5 15,1 1-4-15,1 0-3 0,-3-1-2 0,5-3-5 16,-1-1-1-16,1 0 1 0,1 0-3 0,3-1-5 16,-2-3-11-16,3-2-7 0,-3-1-10 0,0-1 0 15,0 1-10-15,1-1-5 0,-3-1-5 0,1-1 3 16,-1-1-3-16,-1-3-4 0,-2-1 6 0,-2 6 5 0,0-5-2 16,-1 5 2-16,3-1 3 0,-4 2-3 0,2 1 12 15,0 2 4-15,-2-1 0 0,0 2 2 0,0 0 2 16,0 4 2-16,0 0 3 0,0 0 6 0,0 0 0 15,0 0 4-15,0 15 10 0,0-5-2 0,0 1 5 16,-2 0 4-16,0 3 3 0,2 1-2 0,0 2-4 16,0 0 6-16,0-5-2 0,0-2-4 0,0 1 6 15,0-1-3-15,0-1 2 0,0-2-5 0,-1 0-1 16,1-2-3-16,1 0-8 0,-1 1-9 0,0-6-9 0,2 4-20 16,-2-2-9-16,0-2-16 0,6 0-22 0,-6 0-31 15,10-7-43-15,-1-1-34 0,-4 1-210 0,3-3-427 16,1-1 189-16</inkml:trace>
  <inkml:trace contextRef="#ctx0" brushRef="#br0" timeOffset="6410.13">27273 5928 9 0,'0'0'174'0,"0"0"-6"0,0 0-10 0,0 0-4 0,0 0-9 16,0 0-5-16,-6-1-10 0,6 1-6 0,0 0-11 15,0 0 2-15,0 0-8 0,0 0-5 0,17 4-6 16,-10-3-7-16,2-1-11 0,5 4-4 0,-2-1-9 16,2 0-8-16,4-3-4 0,-4 1-6 0,-1-1-1 15,1 1-11-15,2 0-3 0,-2-2-12 0,-3 1-9 16,-1 1-14-16,1-2-8 0,-4 0-8 0,-2 1-13 15,1-1 1-15,-6 1-11 0,5-1-10 0,-5 1-13 16,0 0-23-16,0 0-9 0,0 0-18 0,0 0-3 0,-23-2-7 16,16 2-19-16,0 2-90 0,0-2-253 0,-4 0 112 15</inkml:trace>
  <inkml:trace contextRef="#ctx0" brushRef="#br0" timeOffset="6593.83">27396 5945 270 0,'0'0'31'0,"0"0"11"0,1 4 16 0,-1-4 15 15,0 0 9-15,0 0 1 0,0 0 5 0,0 0 14 16,0 0 5-16,4 4 7 0,-4-4-5 0,0 0 7 15,1 4-2-15,-1-4 0 0,2 6-7 0,-2-3 3 16,0 2-9-16,-2 2-2 0,4 0-2 0,-4 3-7 0,1 0-8 16,0 6 1-16,-3 3-2 0,3-2-6 15,-2 2-7-15,2-3-8 0,0 1-6 0,-2-1-3 0,2 1-9 16,2-4-1-16,-1-1-15 0,1-1-13 0,-1 0-12 16,3 0-19-16,-2-2-26 0,3 0-36 0,-3-4-37 15,3 0-46-15,-1 1-231 0,2-2-426 0,-1-3 188 16</inkml:trace>
  <inkml:trace contextRef="#ctx0" brushRef="#br0" timeOffset="84318.85">28760 5476 86 0,'0'0'199'0,"0"0"-3"0,0 0-8 0,-2-3-9 16,2 3-3-16,0 0-12 0,0 0-10 0,0 0-14 15,0 0-11-15,0 0-12 0,0 0-9 0,0 0-8 16,0 0-4-16,-10 4-5 0,10 1-4 0,-2 1 1 0,0 0 1 16,0 0-4-16,1 4-5 0,-1 0-3 0,0 4-4 15,0 2 1-15,1 2 3 0,0 7-3 16,-3 3-4-16,1-1-1 0,0 2 0 0,0-1-6 0,-2 2-4 15,2 0-1-15,1-1 2 0,2-2-6 0,-1 0 1 16,1 0-3-16,0-7-1 0,0-1 1 0,2-1 0 16,-1 0-5-16,3 3-2 0,1-4-5 0,2-1 3 15,-2-2-3-15,3 1-5 0,-1-5-3 0,5 2 1 16,-3-2-3-16,0 0 3 0,3-2-3 0,0 0-2 16,-1-3-5-16,2-1 1 0,-1 3-6 0,4-2-4 15,3-2 6-15,-3 0-4 0,-3-1-1 0,1 0-1 0,-3-2 3 16,2 0-4-16,-2-2-3 0,2-1-3 0,-3-1 2 15,3 0 3-15,-3-6-10 0,4 2 5 0,-1-5 0 16,1-1-1-16,-5-1 1 0,8-7-4 0,-11 4-16 16,7-5 2-16,-3-1-11 0,-1-2 2 0,-4-1-5 15,1 0-3-15,-5 0-1 0,1-1 9 0,-2-2-1 16,-1 5 6-16,1-4 0 0,-5 4-5 0,2 9 4 16,-1-1 9-16,-2 2-11 0,1-2 7 0,-4 7 7 0,4-6 8 15,-3 5 1-15,-1-1 12 0,-2 0-3 0,2 2-7 16,-4 0 13-16,2 3-7 0,0-5 0 15,2 3-1-15,-1 1-4 0,1-2 4 0,-1 2-1 0,1 1-6 16,-4-4 1-16,4 3-2 0,0-2-1 0,2 3-2 16,-1 0 1-16,2-1-3 0,-1 5-3 0,2-1 7 15,0-1 3-15,0 2-5 0,0-2-2 0,0 4 0 16,-3-3 1-16,4 3-5 0,4 1 6 0,-11 1-6 16,4-1 9-16,-3 2-6 0,6 0 6 0,-2-1-3 15,-2-1 3-15,3 2-2 0,-4-2-8 0,5 1 4 16,4-1-1-16,-9 2 3 0,4-1 5 0,5-1-5 0,0 0 3 15,-10 0-11-15,10 0 8 0,-6 0 1 0,6 0 3 16,-5 1-14-16,5-1 1 0,-6 1-8 16,6-1 3-16,0 0-7 0,-5 5-17 0,3-3-16 0,2-2-35 15,-5 3-25-15,3 2-35 0,1 0-36 0,1 2-47 16,1-1-69-16,-1 2-200 0,4 1-541 0,-1 0 239 16</inkml:trace>
  <inkml:trace contextRef="#ctx0" brushRef="#br0" timeOffset="85363.75">29299 5442 81 0,'0'0'86'0,"0"0"-4"15,8-1-5-15,-8 1-13 0,0 0 10 0,0 0 5 16,9-1 2-16,-6 0 0 0,-3 1-6 0,8-2-14 16,-5 0 15-16,-3 2-2 0,6-3 3 0,-6 3-3 15,5-1 2-15,-5 1 0 0,5-2 4 0,-5 2-2 16,0 0 4-16,0 0 1 0,4-4 0 0,-3 2 2 15,-1 2-5-15,0 0 3 0,3-3-5 0,-3 3 4 16,0 0-7-16,0 0 0 0,0 0-1 0,3-3-2 16,-3 3 5-16,0 0-7 0,0 0 11 0,-2 12 0 0,4-2 1 15,-4-2 4-15,1 5-4 0,-2 4 2 0,1 8 1 16,-3 1 1-16,1 1 0 0,0 0 0 0,-1 2 1 16,2 2-4-16,0 0 0 0,0-1-4 0,0 1-2 15,2 0-2-15,0-1 7 0,-2-4-7 0,3 0 2 16,-1-7 4-16,1 6-10 0,0-6 2 0,0-1-11 15,1-1 4-15,-1-5 4 0,2 1-6 0,-1 0-8 16,0-4-4-16,0 2-5 0,1-4 3 0,-2 3-5 16,0-5-2-16,1 1-4 0,-1-2-3 0,1 2-7 15,-1-2-1-15,2-2-3 0,-2-2-1 0,0 0-6 16,0 0 1-16,0 0-10 0,0 0-11 0,7-14-12 0,-3 3-8 16,0-1-14-16,0-5-20 0,1-1-8 15,0-8-9-15,-1 3 1 0,0-6-9 0,-2 0 3 0,-2-1 3 16,3-2-1-16,-6-3 2 0,1 0 4 0,0 2 6 15,1-2 4-15,0 1 5 0,0-1 3 0,-2 3 10 16,4 3 2-16,-2 3 1 0,2 7 8 0,-1 3 1 16,2 3 5-16,-1 2 1 0,-2 0 3 0,2 6 4 15,0-2 1-15,-1 2 0 0,0 2 6 0,0-1 1 16,1 1 8-16,-1 3-2 0,2-5 4 0,-2 5 3 16,0 0 8-16,7 0 2 0,-7 0 8 0,9 1-1 15,-9-1 4-15,9 2 3 0,-4 1 6 0,2-1 5 0,0 1-8 16,2-2 0-16,0-1-1 0,0 1-1 15,4 0 1-15,1 0-6 0,-1 1-2 0,3-2 2 0,2-3-5 16,3 2 3-16,-2-2-4 0,3 0-5 0,-2 1 0 16,1-1 2-16,7 1-8 0,-8 1 4 0,-1 2-5 15,-1-2-2-15,-4-1-7 0,4 4 8 0,3-2 1 16,-9 0-9-16,2 0-2 0,-2 0-5 0,3 1 1 16,-5-1-6-16,1-1-14 0,-2 1-7 0,-2-2-11 0,-2 2-13 15,-5 0-20-15,11-2-27 0,-9 1-29 0,-2 1-36 16,9-4-49-16,-6 2-47 0,-3 2-253 15,2-3-565-15,-2 3 249 0</inkml:trace>
  <inkml:trace contextRef="#ctx0" brushRef="#br0" timeOffset="85695.79">29387 5724 13 0,'0'0'168'16,"-4"1"-8"-16,4-1-5 0,0 0-9 0,-5 2-2 0,5-2-7 16,0 0-3-16,0 0-5 0,0 0-3 0,0 0-7 15,0 0-7-15,19 2-3 0,-15-2-10 0,3 1-6 16,0 1-1-16,-1 0-10 0,4 0 4 0,1 0-3 15,-2-2-7-15,2 1 0 0,1-1-7 0,-2 1-4 16,4-1-9-16,-1 0-1 0,6 0-6 0,-2 0-6 16,2-2-2-16,0 0-7 0,-1 0-4 0,3 0-1 0,-5 0-4 15,6 0-9-15,-2 1-13 0,-3-2-20 16,5 1-22-16,-2-2-38 0,-2 4-44 0,-5-3-55 16,-3 0-228-16,-2 1-438 0,-4 1 193 0</inkml:trace>
  <inkml:trace contextRef="#ctx0" brushRef="#br0" timeOffset="87793.85">20467 6748 99 0,'0'0'179'16,"2"-2"-7"-16,-2 2-11 0,5-5-7 0,-5 5-6 16,4-2-7-16,-4 2-5 0,7-4-26 0,-5 2 1 15,2-1-4-15,2 1-6 0,-2-3-2 0,1 3 0 16,0 2-2-16,3-3-8 0,0 0-1 0,-2 1-2 0,1-2-7 16,2 2 2-16,2-1-2 0,-1 1-1 0,-1-2-5 15,1 1 6-15,3 1-5 0,-1 0-1 16,6-1-9-16,-3 1-1 0,0 0 1 0,6-1-4 0,-2 1-1 15,3-2 2-15,-1 2-7 0,6 0 3 0,5-1-2 16,-5 2-2-16,-5-1-1 0,6 2-5 0,-7 0 9 16,0 2-11-16,7-2-3 0,-5 1-4 0,0 1 0 15,5-1-1-15,0 1 4 0,-6 4-12 0,0-2-4 0,8 1 5 16,-3-2 0-16,-6 1-6 0,-1 1 1 16,-1-1-9-16,3 2 1 0,-3-1 4 0,2-3-5 15,-5 3-1-15,5 1 0 0,-1-1 0 0,-3-3 2 0,1 3-1 16,-2 0 0-16,4-2 9 0,-3 1-8 0,1-3 0 15,0 6 2-15,0-3-4 0,3-1 6 0,-2 1 7 16,-1 0-7-16,2 0 4 0,-2-1-6 0,2 0 2 16,1 0 2-16,-2 2 8 0,4-3-3 0,4 3 12 15,1 1 9-15,1-2 1 0,2 0-2 0,2 0 0 16,3-1-8-16,-3 1-1 0,20 1-1 0,-16-5-3 16,16 1-1-16,0 2-7 0,-2 1-3 0,0-1-1 0,-11 0-7 15,13 1 2-15,1 2 6 0,-3 0-10 16,3 1 0-16,-1 0-1 0,2 3 9 0,-1-4-12 0,-2-1-6 15,5-2 4-15,0 5-5 0,3-3 14 0,2 4-13 16,0-2-2-16,-2-3 2 0,3 1 4 0,-2 3-5 16,3 0 0-16,4 0 1 0,-7-3-6 0,3 1 6 15,-1 1-6-15,1-1 4 0,-3-2 1 0,4-1-8 0,29 9 9 16,-34-5-3-16,5-1-1 0,-5 2 3 16,5 0 0-16,4-6 0 0,-5 5 0 0,-2 2-3 15,4-3 0-15,-4 6 6 0,4-5-5 0,-4 1 0 0,2 0-3 16,-1-2 6-16,-1 3-3 0,2-1-1 0,0-2 1 15,-2 4 6-15,0-2-4 0,1 2-2 0,1-2 0 16,-6 0-2-16,1-2-5 0,0 2 6 0,-2 0-1 16,0-1-5-16,0 0 6 0,3-3 3 0,2 2-4 15,-2 1 3-15,-3-2-5 0,2-1 6 0,1 3 5 16,1-1-11-16,2-1-1 0,-3-3 2 0,0 1 4 0,0-1-6 16,2 1 5-16,-4-3-4 0,6 2 3 0,0-2-1 15,-1 2-4-15,-2-3 4 0,2 0 0 0,-2 2 0 16,-1-1-2-16,0 0 1 0,0 1-8 0,-4-1 10 15,2 0-4-15,-1 0 0 0,0 1 4 0,-2-2-3 16,-2 0 3-16,6 2-3 0,-1 0 3 0,-2-2 3 16,1 1-8-16,-3 1-4 0,1-1 9 0,1 0 0 15,-2 0-3-15,-2-1 5 0,6 1 0 0,-2 1 1 0,0-2-7 16,-1 0 0-16,-1 0 5 0,-3 1-1 0,7-4 3 16,-1 3-3-16,1-1 5 0,-2-2-6 0,0 0 1 15,0 3 1-15,3-1 0 0,-3 0-3 0,3 2 7 16,-3-3-6-16,-1 1-1 0,0 0 2 0,0-2-5 15,1 3 10-15,-4 1-4 0,1-2-3 0,2 0 3 16,4 0-1-16,-4 1 3 0,4-1-8 0,-7-3 6 16,4 4-5-16,-1-1 5 0,-1-1 1 0,1 3-1 15,0-1 7-15,-1 1-7 0,-15-1 12 0,12 1-13 16,-10-2 4-16,10 1-2 0,-15-2-5 0,4 3 1 16,-1-1 3-16,14-1-4 0,-14 2 1 0,-2-1-7 0,2 1 4 15,-3-2 5-15,-1 2-1 0,5-1 2 0,-7 0-2 16,2-1-5-16,-3 2 8 0,0-1-6 0,2-3 9 15,-5 0-11-15,5 1 6 0,-2 0 0 0,1-1-3 16,-1 2-3-16,-1-2 5 0,-3 2 2 0,2-1 0 16,0 1-3-16,-9 0 2 0,9-3 0 0,-8 3 2 15,-1-1-5-15,9 0 0 0,-9 0 5 0,1 2-10 16,-3 0 10-16,4-2-1 0,-1 2-4 0,-4 0 5 16,-2 0-1-16,-3 1-4 0,-2-3-1 0,0 5 5 15,-1-5-3-15,-3 3 4 0,-1 0-4 0,-6 0 7 0,8 0-3 16,-4-3 5-16,-4 3-13 0,0 0 14 0,7-1-4 15,-7 1 0-15,0 0-6 0,0 0 4 0,0 0-9 16,7-2-2-16,-7 2-26 0,0 0-30 0,-2-4-27 16,2 4-55-16,0 0-68 0,-9-8-73 0,2 2-109 15,-10-1-241-15,-6-4-690 0,-8 1 306 0</inkml:trace>
  <inkml:trace contextRef="#ctx0" brushRef="#br0" timeOffset="89869.84">22717 5597 46 0,'-2'8'99'16,"-1"0"-6"-16,3 2-10 0,-4-1 7 0,3 2-12 16,1-2 4-16,-2 1 0 0,4 1 7 0,-2 1-9 15,0-1-4-15,0 2 5 0,1 2-2 0,-1 2 6 16,4 0-4-16,-1-3-3 0,-1 2 1 0,2 2 2 0,1-1-9 16,-1 2-2-16,0-2-1 0,1 1-3 0,-1 1-3 15,1 0-2-15,-3 0-5 0,5 2 0 16,-2-2-1-16,0 5-1 0,5 2 1 0,-3 0-4 0,-3 1-1 15,3-4-1-15,-3 5-1 0,1-2-1 0,3 1 1 16,-2 0-4-16,-1 1-2 0,2 1 2 0,-2 1 1 16,1-1-4-16,-1 0-1 0,2 2-3 0,-2 0 0 15,3 0-2-15,-5 2 0 0,2-1-1 0,-1 2 1 0,0 2 1 16,-3-2 9-16,3 0-3 0,-4 0 3 0,4-2 5 16,-3 4-3-16,2 12 2 0,3-13-5 15,-6 1-3-15,3-2-2 0,-1 3-3 0,2 8 6 0,-2-10-5 16,-2 0-3-16,2 0-1 0,-1 12-4 0,1-11 2 15,-2-1-2-15,-2 2-4 0,2 0 2 0,-1-3 1 16,1 12-3-16,-4-10 2 0,2-2-4 0,-1 3-1 16,4 7-1-16,1 1 5 0,-2-8-2 0,-3 10-4 15,4 0 0-15,-1-12 6 0,-1 11-7 0,0-11 1 16,1 1-3-16,-3 14-2 0,1-15-1 0,-2 15 10 16,3-3-1-16,-2 0-11 0,1-11 2 0,0 10 5 0,2-9-1 15,-4-1-3-15,3 14-5 0,0 0 1 16,1-1 6-16,-1-4-1 0,-1 1-4 0,0 1-2 0,2-2 0 15,-4-8-7-15,0 10 8 0,-2 0-11 0,5 0 6 16,-2-1 5-16,-2-10-5 0,3 10 2 0,-4 1-4 16,1 4-1-16,0-6 2 0,1 1 3 0,2-10-3 15,-4 12-4-15,1 0 6 0,0-1-1 0,5-11 1 16,-4 13 5-16,2-1-5 0,-3-1-1 0,5-2 10 16,-3 5-5-16,3-3-8 0,0-1 3 0,0-11 0 15,0 12 1-15,0-12 16 0,4 10-16 0,-3 4-2 0,2-3-2 16,-2 1 11-16,-1 1-4 0,1-14-3 0,-1 2 11 15,1 13-18-15,2-2 5 0,1-1-2 0,0-10 2 16,-4 13 0-16,2-2-4 0,0-1 8 0,-1 1-6 16,2-1-4-16,-3 0 2 0,0 1 4 0,0 0 1 15,0-12 1-15,1 15 3 0,-4 0-4 0,1-4-2 16,-2 1 3-16,3-1-3 0,-2 2 2 0,-1-2-3 16,-2 0 8-16,2 0-9 0,3 3-5 0,-1-3-1 15,0-11 4-15,1 1-5 0,-1 12 7 0,0-11-3 16,-1 8 5-16,3-9-4 0,-4 12 0 0,4 3 5 15,0-3 1-15,-2-14 0 0,-1 15-9 0,-1-5 3 0,3 4 3 16,-4 0-6-16,1-1 3 0,4-1-3 0,0 2 0 16,-5-2 6-16,5-10-3 0,0 14-6 0,-1-2 9 15,-2-3-6-15,2 6 7 0,-2-5 7 0,3 2-14 16,3-2-4-16,-3 3 13 0,0-1-5 0,1-1-1 16,-1 1-5-16,3-1-5 0,-6 2 8 0,3-2 4 15,3 1-3-15,-10-2-3 0,7 0 3 0,-4 2 2 16,3-12 0-16,0 11-2 0,-2-12-1 0,-2 15 5 0,2-2-5 15,1-1 1-15,-2-12 5 0,3 12-9 16,-3-12 2-16,3 10 3 0,-3-9 1 0,4 10 1 16,-3-10-2-16,2 9-1 0,-1-7 0 0,-1-2-3 0,3-1 8 15,0 10-5-15,-1-10-6 0,1 11 9 0,0-11-2 16,1-2 0-16,2 15-2 0,-3-2 5 0,0-12-3 16,0-1 1-16,0 1 0 0,2 0-3 0,-2 2 0 15,0-1-3-15,1 12 8 0,2-13-7 0,1 0-1 16,-3 1 3-16,1 2 4 0,1-3-5 0,0-3 3 15,-2 2-2-15,4-3 0 0,3-2 3 0,-3 4-8 16,-1-7 1-16,1 1 12 0,-1-1 7 0,0 0-16 0,0-6 1 16,2 1-12-16,-2 5 5 0,0-7 4 0,1 2-7 15,-3-4 4-15,1 1-2 0,-2 0-3 0,3 1 9 16,-4-1-5-16,1 2 4 0,-1-2-3 0,-1 1 3 16,-3 0-2-16,3 0-3 0,0 0 5 0,-2 0-2 15,-1-1 2-15,3 2 8 0,-3 0-5 0,0 0-2 16,0-2 3-16,1-1-3 0,-1-4-3 0,1-1 7 15,2-1-3-15,-3 0-4 0,3 0 6 0,-2-2 0 0,3 0-1 16,0-2 1-16,-1 1-4 0,-2-2 7 16,3-1-5-16,0 1-3 0,0-1 6 0,0-4-3 0,0 7-2 15,3-3 5-15,-2 1-12 0,-1-2 8 0,3 0-3 16,-2 2-7-16,-1 2-3 0,4-1-8 16,-3 4-6-16,-1 1-4 0,3-1-7 0,-2 1-9 0,2 1-12 15,-1-1-7-15,2 5-13 0,-3-4-7 0,2-2-15 16,-1 0-23-16,0-3-27 0,-2 0-31 0,1-3-43 15,-1-2-272-15,0-2-542 0,0 0 239 0</inkml:trace>
  <inkml:trace contextRef="#ctx0" brushRef="#br0" timeOffset="92726.27">25134 5131 143 0,'0'0'135'0,"0"0"-13"15,0 0-13-15,0 0-8 0,0 0-5 0,0 0-6 0,0 0-5 16,0 0-6-16,0 0-2 0,0 0 1 0,-3 9-2 16,3-6 0-16,3 3-2 0,-2 3-13 0,-1-3 5 15,3 6-5-15,-3-4 7 0,0 2 0 0,-3-1 1 16,3 3 1-16,0-2-1 0,-1 2-5 0,1 0 1 15,0 1-6-15,0 3 0 0,-3-2-4 0,2 1-2 16,1 0 3-16,0-3-6 0,0 4-3 0,0 1 1 16,0 2 0-16,0 5 2 0,1-5-5 0,3 6-4 0,-4 0 2 15,3 3 1-15,-2 0 1 0,4 0 1 0,0-1 4 16,-2 4-2-16,1 0 5 0,-2-1 0 0,2-1-2 16,-1 0-5-16,-1 2 3 0,1-5-4 0,-2 4 0 15,3-3-6-15,0 3-1 0,-2 0-1 0,3 1-1 16,-1-1 2-16,0 1 1 0,1 1-1 0,-2 0-2 15,1 3-1-15,2-4 0 0,-1 3-2 0,-1-2-2 16,-2 0-4-16,2 0-4 0,-1 2-1 0,1 0 1 16,1 0-1-16,-3 2-1 0,2-2-3 0,0 1 1 0,-1 10-1 15,-1-10 0-15,1-2-4 0,1-1-2 0,-2 0 1 16,1 2-2-16,2 0 3 0,2 13-8 16,1-15 5-16,-3 4 1 0,2-4-2 0,3 0 0 0,0 3 2 15,-3-4 1-15,3 2-5 0,-3-1 3 0,2 3-5 16,4-3-2-16,-3 2 0 0,-2-2 11 0,-3 6-5 15,5 4 3-15,-3-5-3 0,-2-1 5 0,-3-1-8 16,2-2 1-16,-2 13 8 0,-1-13-2 0,0 2 0 16,-1 2 0-16,1-1-5 0,1-2-1 0,-2 2 6 15,0-1-9-15,3 12 7 0,-3-14-5 0,-1-1 3 16,1 3-2-16,1-2-2 0,-2 2 2 0,1-2-2 0,0 3-1 16,-2 0 0-16,2-1-3 0,-2 1 6 15,1 0-2-15,-1-2 4 0,3 2 0 0,-2-4 0 16,1 3-2-16,0 10 3 0,-6-9 3 0,5-1-5 0,1 12 10 15,-1-13-6-15,-2 0 2 0,-1 1-3 0,-1 0 5 16,4 1 0-16,0-1 1 0,1 1-12 0,-4-1 6 16,3 1 0-16,-2 0 5 0,3-2-6 0,-1 0 3 15,1 1-2-15,-3-1-1 0,1 1-10 0,2-3 7 16,-3 5-9-16,2-4 11 0,-2 3 0 0,3 0 0 16,0 0-4-16,0-2 0 0,-1 2 1 0,-2-2-3 15,2-2 5-15,1 5-3 0,-4-3 0 0,3 0 1 0,-3 0 0 16,3 1-4-16,-3 1 5 0,4-4-3 0,-1 2-3 15,-2 1-1-15,2-1 5 0,1 1-4 0,-3-1-2 16,6-1 1-16,-7 2 7 0,4-1-5 0,0 0 1 16,1 0-2-16,-1 15 9 0,-2-14-8 0,-1-3 1 15,7 3 0-15,-4-1-7 0,-4 0-2 0,4 2 4 16,0-2 3-16,3 2 5 0,-6 0-8 0,6 0-1 16,-6-1 0-16,3 1 2 0,0-2 2 0,-1 1-2 15,-2 1 2-15,2-3-2 0,1-1-11 0,0 3 14 16,-2-2-1-16,0-2 2 0,2 1-4 0,-1 2 2 15,1 0-2-15,-4-2 1 0,3 0-3 0,-1-2 3 0,0 1 7 16,2-2-5-16,0 3 3 0,-2-4-12 0,0 1 3 16,2 0 4-16,-1 0 1 0,1 0 5 0,0 0-4 15,-4 4-8-15,4-2 5 0,-4 0 4 0,2-2 0 16,2 0-9-16,-3 2 1 0,1 1 2 0,-3-1 4 16,3-3-1-16,1 5-6 0,2-1 3 0,-2-1 3 15,1 2 10-15,0-3-15 0,0 1-1 0,0 0 14 16,-4 0-8-16,4-2-2 0,2 1-5 0,-4 1 3 0,4-1 1 15,0 1 5-15,-2-3 1 0,1 2-7 0,1-1 7 16,1 1-7-16,1 0 7 0,-3 0-8 16,1-2 0-16,0 0 5 0,0 3-2 0,1 0-4 0,1-2 9 15,0-2 4-15,-2 1-8 0,1 2-4 0,1-1 1 16,1 1 13-16,-4 0-24 0,6-2 17 0,-6 0 4 16,0 0-4-16,3 1 4 0,-1-2-17 0,-2 0 16 15,-1-1-3-15,4-2-6 0,1 5 13 0,-5-4-3 16,0 2-12-16,-4-1-1 0,9 0 13 0,-5-2 4 15,-1 2-1-15,1 0 4 0,1-6 0 0,-1 7-6 16,0-2 3-16,0 0-5 0,0 0-2 0,-1 2 3 16,1-9-2-16,0 1 0 0,-4 6 0 0,4 0-7 0,0-6 1 15,0 8 5-15,0-1 0 0,4-7-4 16,-3 3 4-16,-1-2 3 0,3 5-6 0,-6-6 1 0,6 0-3 16,-3 1 4-16,0 1 0 0,0-3 1 0,0 0-1 15,0 7-8-15,0-6 5 0,-3-1 2 0,3 8 7 16,-1-7-5-16,-3 6-5 0,3-5 6 0,0-1 0 15,1 0-1-15,-3 7-3 0,2-1 1 0,-2 2-7 16,3-7 4-16,-4 3 1 0,3-3-3 0,0-1 4 16,-2 6-1-16,-1-5-9 0,3 0 9 0,1-2 4 15,-2 0 3-15,-1 3-6 0,-2-2 3 0,1 5-12 0,2-5 8 16,-1 1-16-16,4 8 19 0,-5-8-1 0,3-1 6 16,-3 7-4-16,-1-7-7 0,5 0 5 0,-4 6-4 15,4-6 6-15,-3 3-15 0,3-5-2 0,-2 4 21 16,-1-3-8-16,1 2 2 0,-2-1 1 0,3-1-1 15,-1 3-5-15,0 0-9 0,-2-3 14 0,4-1 4 16,-4 2-2-16,2-2-7 0,-2 2 2 0,-1-1 8 16,3 1-11-16,-1-1 1 0,-1 1 6 0,0-3 5 0,0 2-22 15,3-1 18-15,-1-2 0 0,-1 1-3 0,2-4-2 16,1 4 7-16,-4-3-2 0,3 0 1 16,1-2-9-16,0 0 0 0,1 3 14 0,0-3-8 0,2 0 2 15,-3-1-5-15,1-2-7 0,-2-2 13 0,2 1-11 16,2 1 10-16,-5 1-6 0,4-3 6 0,-2 0-12 15,1 0 13-15,0-1-2 0,0-2-7 0,2 2 8 16,-3-1-3-16,1-2-4 0,-1-2 7 0,2 7-14 0,-2-6 5 16,0-1 2-16,-2 6 7 0,2-6-5 15,0 4 2-15,0-4 4 0,0 5-8 0,0-5 10 16,-1 2-8-16,0 2-3 0,1-4 1 0,1 8 7 0,-1-4-10 16,-1-1 6-16,-2 0-2 0,3-3-2 15,1 7 3-15,-1-7 1 0,-1 6 2 0,1-4-2 0,0-2 1 16,0 7-2-16,0-7 3 0,0 6-11 0,0-3 9 15,0 1 0-15,0-4-5 0,-1 7 4 0,2-3 3 16,-1-1-3-16,0 2 4 0,0-1 0 0,0 3 0 16,0-4-3-16,0 3-2 0,0 1 1 0,-1-1 1 15,1-1 4-15,-1 2-3 0,1-3 0 0,-2 1-1 16,2 0 3-16,0 2-10 0,-1-2 1 0,0-1 7 16,1 2-4-16,-3-2 2 0,2 1 5 0,1-5-7 15,-1 5-1-15,-1-1 6 0,2-4 3 0,2 7-12 0,-2-4 3 16,0-3 4-16,0 5 2 0,0 1-6 0,0-2 7 15,0 0-7-15,0 1 7 0,0 1-6 0,-2 0 3 16,2 3 0-16,-1-2-3 0,0-1 0 0,0 1-6 16,-1 0 10-16,0 1-6 0,0 0 3 0,1-1-4 15,0 2 5-15,0-2-3 0,-1 0-1 0,0 0 8 16,0 2-7-16,1-2 5 0,0 0-2 0,0-3 0 16,-1 3 1-16,2-1-9 0,0 1 3 0,0-2 0 15,0 2-1-15,0 0 5 0,0-1-5 0,2-1 6 16,-2 1-5-16,1 1 3 0,0-2-8 0,2 1-6 0,-2 1-1 15,-1-2 1-15,1 2 3 0,1 0 0 0,-1 2 4 16,0-1-2-16,-1-1-2 0,1 0 2 0,-1 0 1 16,2-2 7-16,-1 2-7 0,-1 0 1 0,1 1-8 15,-2-2-5-15,0 2-2 0,-1-2 3 0,2-2 7 16,0 2-8-16,0-1-9 0,-1-2-24 0,2 1-16 16,-1-4-16-16,0 6-25 0,0-6-29 0,-1 5-35 15,1-5-38-15,0 0-28 0,0 0-38 0,0 0-234 16,0 0-559-16,3-14 248 0</inkml:trace>
  <inkml:trace contextRef="#ctx0" brushRef="#br0" timeOffset="95755.99">27905 5407 70 0,'0'0'73'0,"0"0"4"0,0 0-22 15,0 0 2-15,0 0-12 0,6-1-1 0,-6 1-7 16,0 0-10-16,0 0 8 0,10 4-12 0,-5-3 5 16,-5-1 0-16,8 0-6 0,-8 0 0 0,0 0-1 0,15-1-5 15,-15 1 3-15,8-1 13 0,-8 1 4 16,5 1 0-16,-5-1-1 0,0 0 7 0,9-1-1 0,-9 1 2 15,0 0 0-15,0 0 3 0,0 0-1 0,9-2 5 16,-9 2-2-16,0 0-4 0,0 0 0 0,0 0 6 16,0 0-3-16,0 0 1 0,0 0 5 0,5 3 0 15,-5-3 2-15,4 3 9 0,-1 0-4 0,-2 1 5 16,-1-1 1-16,1 2-2 0,-2 1-1 0,2 0 2 16,-2 3 3-16,1 2-1 0,-1 3 5 0,-2-3 1 15,2 6-3-15,-2 1-2 0,-1 0-2 0,3-1-2 16,-1 1-3-16,-1-1-2 0,3 2 0 0,-4 0-2 0,3 1-2 15,2 5-2-15,-1-5 3 0,-4 4-2 0,4-5-2 16,0 6 2-16,-1 0-3 0,0 4 0 0,1-5 0 16,-3 3 0-16,6 0-5 0,-3 1 5 0,-3 1-3 15,3 4-4-15,-1-2 9 0,-2 2-3 0,3 1 3 16,-4 1-3-16,3-1 6 0,-3 2-6 0,-1-1 4 16,0 12-1-16,0-9 3 0,-3 8-2 0,1-12-5 15,-1 1 4-15,-1 11-3 0,-1-13 6 0,2 2-15 16,2 0 18-16,-2-1-23 0,3 0 12 0,0 0-2 15,0 12-4-15,1-12 14 0,2 0-16 0,-1 1-15 0,0 0 11 16,0 1-8-16,0-1 2 0,2 0-20 16,-1 0 13-16,1 2 2 0,0 10-5 0,-2-11 0 0,2 11 5 15,-5-2-8-15,4-10 1 0,0 1 2 0,1 0 6 16,-2 0-5-16,0 9 6 0,1-10-4 0,1 1 0 16,-6 11 5-16,5-10 2 0,-2 10-13 0,0-13 6 15,2 0-1-15,-1 2-6 0,0-1 0 0,2-1 2 0,1 2-1 16,0 10-2-16,0-11 0 0,1 0-2 15,-1-1-3-15,0 1 2 0,0 1-12 0,2 11 11 16,-1-11 5-16,-1-1 5 0,-1 11-3 0,-1 1 2 0,4-12-1 16,-1 14 4-16,-1-13 0 0,-3 12-4 15,2-11 0-15,0 13-2 0,-2-3 0 0,-1 1 0 0,3-1-2 16,-3 3 0-16,0-4 3 0,2 4-4 0,-2 0 2 16,0-2-2-16,0-1 2 0,4 4-1 0,-1-1 0 15,0 2 2-15,-2-2-1 0,3 2 2 0,0 2-3 16,0-4 1-16,3 3-2 0,-2 0 2 0,0-1-2 15,3 0-5-15,-4 1 4 0,4-2 0 0,2 0-5 16,-2 4 6-16,-1-2-5 0,-1-3-1 0,1 3 5 16,-3 1-3-16,1-2 2 0,2 0-4 0,-2 0 2 15,0 0-1-15,2-1-3 0,-2 4 2 0,2-3 2 0,-2 0 0 16,3-3-1-16,-3 4 0 0,3-4-1 0,-3 0-3 16,3-2 0-16,-1 5 1 0,-2-3-3 0,1-2 2 15,-2-1-2-15,2 4 0 0,0 0 2 0,0-4-4 16,-2 1 4-16,0-1-2 0,-2 1-2 0,2-11-1 0,-1 12 2 15,0-1 0-15,-1-11 2 0,4 10-4 16,-2-10 2-16,-3 0-2 0,3 13 0 0,-1-14 2 16,-3 10-1-16,0-12 3 0,4 2-5 0,-4 13 2 0,3-3-2 15,-3-9 2-15,3 1 1 0,-3-1-1 16,0 0 1-16,-1 8 1 0,3-9-1 0,-1 0-4 0,-2-2 2 16,2 2-3-16,-4 0 3 0,4-2 0 0,-1 0-2 15,-1-1 2-15,0-1 0 0,1 3 2 0,-2-4-2 16,2-3-4-16,-1 5 5 0,1-1 0 0,0-3 4 15,3 2-4-15,-7-3 3 0,6 0-3 0,-5-9 0 16,4 9-3-16,-1 0 2 0,1-1 3 0,-1-2-9 16,-1 1 5-16,1-1 2 0,-2-5-3 0,1 2 3 15,2-2-5-15,-4 8 4 0,1-3 0 0,1-1 0 16,-1-4-6-16,2 2 6 0,0 3 1 0,1-6-5 0,0 4 6 16,-1 2-1-16,2-5-2 0,-1 0 3 0,-1-1-4 15,2 1 1-15,0 1 1 0,1 4-1 0,-1-5 3 16,2 2-1-16,-2-1-4 0,1-2 4 0,0 1 0 15,1-1-1-15,-3 1-1 0,2 0-1 0,0-1 1 16,-1 3-3-16,0-2 5 0,-1 2-1 0,1-2 2 16,-3-1-1-16,2-2-3 0,3 5 3 0,-1-4-1 15,0 3 1-15,-1-2-3 0,0 0 2 0,0 0 0 0,1 0 1 16,0-1-3-16,-2 3 3 0,1-2 0 16,0-1-5-16,1 1 8 0,0 0-9 0,-2 0 5 0,3 0-1 15,-1 0 1-15,-2-3-3 0,3 2 6 0,0 1-4 16,-2-1 6-16,1 0-5 0,1 0-2 0,0 0 5 15,0-3-7-15,-3 0 6 0,3 1-4 0,0 0 1 16,0 1-1-16,0 2-1 0,3-3 3 0,-3-4-3 16,1 5-2-16,1-4-1 0,1 5 4 0,-2-2-2 15,2 3 0-15,-1-2 0 0,2 1 0 0,-1-6 5 16,-1 7-4-16,2-7 2 0,0 6 0 0,1 0-6 16,-1 1 1-16,-3-1 1 0,0 0-1 0,1 2 4 0,-1-1-2 15,0 1 5-15,1-2-1 0,-1 2-3 0,3 8-1 16,-3-11-2-16,0 5 5 0,1-2 0 0,-1 2-1 15,1-3 5-15,-2 2-5 0,3-2 2 0,-2 0-2 16,2 0 0-16,-1-1 0 0,0-2-4 0,-1 1 1 16,-1 0 5-16,2 1 2 0,0 1-1 0,-1-3 2 15,-1-4 1-15,-1 3-5 0,1 2 3 0,0-4-5 16,0-1 3-16,-2 1 4 0,2-2-3 0,0 2-5 16,0 0 2-16,0-1 0 0,-2-1 2 0,2-1 0 15,-1 4 0-15,1-4 0 0,0 3-5 0,0-3 2 0,0-3 3 16,0 1-2-16,0 0 0 0,0 0 3 0,0-1-2 15,1 1-1-15,-1-2 1 0,-1 1-1 0,2 0-9 16,-1-1 9-16,0 1 1 0,0 0 2 0,0 0-5 16,0-1 3-16,1 1-2 0,-2 1 2 0,1 1 0 15,0-3-1-15,0-1 1 0,0 3-1 0,0-2-2 16,0 1-5-16,0 4-3 0,-1-2 0 0,1 0 4 16,-3 0 0-16,3-3 1 0,-4 1-1 0,3 2 0 15,0-3 5-15,-1 1 0 0,0 1-1 0,-1 0 0 16,1 0-2-16,-1 2 3 0,2-3-2 0,-2-1 3 15,2 2 1-15,0-1-2 0,-2 0 1 0,-1 0 1 0,1 1-4 16,0 0 4-16,2 0-1 0,-2 0-1 0,1-2 4 16,-1 3-2-16,-1-1-3 0,3 0-5 15,0 0-3-15,-2-1-1 0,2-1 3 0,-2 3-7 0,2-3 9 16,1 2-12-16,-3-4 3 0,1 2-11 0,1-1-3 16,-2 2-13-16,3-2-7 0,-1 1-16 0,-2-3-14 15,3-2-5-15,0 6-21 0,0-6-17 0,0 4-12 16,0-4-15-16,0 0-12 0,0 0-25 0,0 0-21 15,0 0-34-15,0 0-38 0,0 0-49 0,7-10-231 16,-4 6-608-16,-3 0 269 0</inkml:trace>
  <inkml:trace contextRef="#ctx0" brushRef="#br0" timeOffset="108112.47">21255 7288 191 0,'0'0'217'0,"0"0"-14"15,-6-2-9-15,6 2-14 0,-5 0-9 0,5 0-6 16,0 0-14-16,0 0-7 0,0 0-14 0,-12 0-11 16,12 0-11-16,0 0-9 0,0 0-4 0,0 5-6 15,-1 0-6-15,0 1 1 0,-2-1-1 0,-1 5 1 16,0 2-4-16,-1 0 0 0,-2 4 0 0,-1 1 3 16,2 0-1-16,-1 9-1 0,-2-2 1 0,-1 1-5 15,6-6 1-15,-3 6 0 0,0 1-8 0,3-6-4 16,-3 4 2-16,2-5-3 0,3-1 5 0,1 1-8 15,0 1 0-15,2-2-3 0,0-2 3 0,2-2-3 0,-1 3-16 16,2-3 15-16,5 2-9 0,0-2-2 0,1-1-4 16,-1-2-3-16,4 0-1 0,-3 1-2 0,7-3-2 15,-3-3-10-15,4 0 1 0,-5 0-7 0,5-5 6 16,-3 1-5-16,0-4 1 0,6 0-5 0,-1-6-2 16,6-1-5-16,-1-5 5 0,-1 1-8 0,-2-3-6 15,4-2-3-15,-4 0-7 0,-2 0-8 0,-3-3-2 0,-6 4 2 16,2-7-1-16,-2 1-4 0,-1-1 2 0,-7 4-7 15,2-5 16-15,-7 6-13 0,2-8 3 16,-4 7 3-16,0 0 2 0,-2 1 0 0,-3-4 2 0,1 6 0 16,-5-5 2-16,3 5-11 0,-3-1 1 0,-6-1 5 15,9 3-8-15,-4 1-3 0,1 3-6 0,-1-1 1 16,2 6-1-16,3-1-6 0,-2 2-8 0,2 1-6 16,0 1-4-16,5 2-14 0,-5 0-16 0,9 2-12 15,-10 6-14-15,6 3-15 0,-2 0-21 0,1 7-22 16,0 0-34-16,1 3-27 0,3 5-200 0,-1-6-471 15,1 3 209-15</inkml:trace>
  <inkml:trace contextRef="#ctx0" brushRef="#br0" timeOffset="108978.99">21297 8632 70 0,'0'0'196'15,"-11"1"-17"-15,5 0-8 0,6-1-6 0,-7 5-15 0,3 0-12 16,-2 0 0-16,1 3-7 0,0 0 0 0,-4 8-8 15,-3-2 1-15,-2 10-2 0,1-3-5 0,-1 4 0 16,1-1-6-16,2 2 0 0,-2-2-1 0,4 1 2 16,-1 1-9-16,1-2 3 0,1 1-4 0,5-3 1 15,-5 2-4-15,6 2-6 0,-1 0 1 0,3-7-1 16,1 7-1-16,1-9-2 0,1 2-9 0,5-1-3 0,0-1-9 16,3-1-4-16,2-2-3 0,2-3-3 0,3 0-9 15,1-3-3-15,3-1-9 0,1-3 2 16,5-7-4-16,1 0-8 0,3-4 0 0,-1-3-17 0,-2-4 2 15,2-4-11-15,-3-1-11 0,2-2-11 0,-7-5-15 16,-3 0-10-16,-2-2-26 0,-5-2 2 0,-4-1-1 16,-3-1 0-16,-2-5 3 0,-4-8 2 0,-5 10 3 15,-7-9-2-15,1 10 8 0,-4 2 4 0,-1 6 4 16,0 1 8-16,-5 7-4 0,6 5 6 0,-2 4 0 16,-1 4 0-16,-1 5-10 0,8 1 0 0,-3 4-11 0,-2 3-24 15,6-1-30-15,0 6-28 0,2 2-39 0,3 0-56 16,1 3-146-16,3 0-414 0,2 2 184 0</inkml:trace>
  <inkml:trace contextRef="#ctx0" brushRef="#br0" timeOffset="109735.82">21393 9880 145 0,'-10'-7'163'0,"1"-1"-18"16,1 3-4-16,1-1-6 0,-5-1-4 0,5 4-7 0,-4-2-9 15,0 1 2-15,1 1 6 0,3-1-5 0,-3 1-10 16,4 2 6-16,-1 0 1 0,1 1-3 0,6 0-6 15,-14 2-8-15,6 2-2 0,2 5-5 0,2 0-4 16,-5 2-1-16,1 3 2 0,-1 3-5 0,0 7-2 16,-1 2-3-16,6-7-4 0,-1 6-3 0,0 0-2 15,1-5 2-15,2 7-3 0,-1-4-2 0,3 2-2 0,3-5 3 16,-1-3-4-16,2 0 0 0,-3 1-10 0,7 0-1 16,-1-1 2-16,3-1-10 0,2-3-4 0,-1 3-1 15,4-4 2-15,-1-1-6 0,3-2-5 0,1-2 1 16,-2 0-8-16,3-3 5 0,1-4-4 0,1-2-5 15,-3-3-1-15,0-4-20 0,6-4 0 0,-6-5 7 16,5-3-10-16,-5-3 8 0,-5 0-13 0,2-2-1 16,-5-2-5-16,0-1-3 0,-8-2-2 0,1-2-9 0,-3-1-9 15,-3 0-8-15,-2 0 4 0,0 2 3 16,-3 3-2-16,0 4 3 0,-3 2 5 0,1 7 8 0,2 7-6 16,-1-1-6-16,0 4-2 0,0 2-9 0,-1 2-10 15,5 1-17-15,-3 3-22 0,0 0-30 0,3 1-40 16,-1 4-51-16,2 1-228 0,0 0-485 0,3 2 214 15</inkml:trace>
  <inkml:trace contextRef="#ctx0" brushRef="#br0" timeOffset="110726.79">21655 11252 72 0,'-5'-4'80'0,"1"-1"-5"0,-1-3-9 16,0 3-2-16,-4 0-2 0,5-3-4 0,-1 5-3 16,1-7-2-16,-1 5-5 0,-2 2 10 0,2-3 5 15,1-1 5-15,0 4-1 0,1-2 3 0,-1 1-5 16,0 0-1-16,3 1-1 0,-1-1 0 0,-1 0 0 15,1 1 8-15,2 3-9 0,-3-6 0 0,1 2 3 16,0 2 5-16,2 2 6 0,-4-6-2 0,3 2 1 16,0-1-1-16,1 5-1 0,-4-3-3 0,1-1 1 0,3 4 1 15,-5-5-1-15,4-1-3 0,-3 5 0 0,4 1 2 16,-5-6 7-16,1 3 0 0,0 1-8 0,2 0 1 16,2 2-3-16,-10-4 4 0,5 4-4 0,5 0-4 15,-12 3 1-15,3-2-8 0,0 3 1 0,-2 2-4 16,-1 0 0-16,-2 4-2 0,1 0-5 0,-2 2 2 15,2 0-4-15,-1 1 7 0,3 1-1 0,2 2 6 16,0-2-2-16,-1 3 1 0,3 1 9 0,-1-2 4 0,2 3-10 16,2-1-8-16,2 2-7 0,1 0 9 15,3 7 4-15,3-8-7 0,0 1 8 0,2 4-5 0,-1-5-4 16,7 2-5-16,-2-3 3 0,0-3-16 0,8 1 9 16,-4-1-9-16,9-4 1 0,-2-2-3 0,0-3-6 15,5 0 6-15,1-3-5 0,-1-2-1 0,1-5 0 16,1-2-7-16,-2-5-4 0,1-2 0 0,-4-2-8 15,-2-1-3-15,-4 3-8 0,-4 0 1 0,0-4-3 16,-1-6-6-16,-7-1 5 0,-2 6 1 0,-3-10-6 16,-6 6-12-16,-2-5 8 0,-4 5-6 0,-4-3-11 0,0 1 12 15,-3 2-1-15,1 4 2 0,-2 0 1 16,5 7-8-16,0 0-2 0,2 5-7 0,3 1-16 16,-1 2-17-16,1 0-25 0,1 3-27 0,8 0-25 0,-8 7-37 15,5 0-45-15,3 1-45 0,-1 4-253 0,5 4-575 16,1 2 255-16</inkml:trace>
  <inkml:trace contextRef="#ctx0" brushRef="#br0" timeOffset="111462.8">21453 12443 161 0,'0'0'201'0,"0"-7"-3"0,0 7-2 0,3-4-7 0,-2 2-5 15,-1 2-4-15,1-5-5 0,-1 5-5 0,4-3-8 16,-4 3-5-16,4-2-11 0,-4 2-4 0,0 0-2 0,5 0-5 16,-5 0-2-16,7 5 0 0,-6-1 7 0,4 2-3 15,-4 0-6-15,2 7-5 0,-2 2-11 0,-1 3-2 16,0 2-7-16,-1 6-13 0,-3 0-10 0,-2-1-2 15,2 2-5-15,-1 1-5 0,-2-1-12 0,2-3 0 16,1-5-5-16,-1 1-9 0,4-3-4 0,0-1-8 16,-2 1-1-16,2-2-2 0,2-2-9 0,-2-1-3 15,1-5-16-15,1 2-15 0,-1 0-15 0,0-2-24 16,0-1-25-16,0-1-22 0,0 0-21 0,3 0-31 16,-3-2-27-16,0 1-37 0,0-4-30 0,1 4-41 0,-1 0-215 15,0 1-543-15,-1 0 240 0</inkml:trace>
  <inkml:trace contextRef="#ctx0" brushRef="#br0" timeOffset="111898.97">21289 13580 84 0,'0'0'175'0,"0"0"-6"0,0 0-2 0,0 0-1 16,0 0-2-16,0 0 0 0,0 0 0 0,0 0-3 15,0 0-1-15,2 5-4 0,-2-5-7 0,1 8 6 16,-1-1-10-16,5 0 1 0,-3 4-11 0,-2 0-11 16,0 5-11-16,-2-1-8 0,0 2-3 0,1 1-6 15,-2 1-8-15,-1 1-12 0,3 5-2 0,-4-7-11 16,4 1-4-16,-1-2-7 0,1-2-1 0,1 1-7 16,0-5-4-16,-1 0-9 0,1 0-1 0,0 1 1 0,1-3-7 15,-1 2 0-15,0-2-7 0,1 0-1 16,1 0 0-16,-2-6-12 0,1 1-14 0,0 0-12 0,-1 0-15 15,0-4-13-15,5 2-24 0,-5-2-27 0,0 0-25 16,0 0-32-16,5-10-37 0,-2 4-37 0,-1 3-225 16,-2-1-493-16,2 0 219 0</inkml:trace>
  <inkml:trace contextRef="#ctx0" brushRef="#br0" timeOffset="112261.87">21191 14477 50 0,'-3'4'204'0,"-1"-1"-7"16,4 2-9-16,-3-1-3 0,3 1-11 0,-4 2-12 0,2 2-13 16,-1-2-8-16,1 6-9 0,-1-3-11 0,3 1-8 15,-2 3-3-15,-2 1-8 0,2 5 1 0,0-3-5 16,-1 1-8-16,1 0-7 0,-2 6 2 0,0-5-5 16,0-1-9-16,2 0 5 0,-2-3-12 0,3 0-3 15,-2 1-9-15,-1-4-4 0,3-1-14 0,-2-1-19 16,-1 0-17-16,3-4-26 0,2-1-28 0,-2 2-31 15,0-2-29-15,1 1-34 0,-1-5-35 0,1-1-45 0,0 8-126 16,0-5-386-16,0-3 172 0</inkml:trace>
  <inkml:trace contextRef="#ctx0" brushRef="#br0" timeOffset="112549.74">21246 15111 105 0,'3'5'201'0,"-2"1"-8"0,-1 1-5 0,4 3-19 15,-4 0-9-15,1 0-11 0,-1 2-8 16,0-1-9-16,3 0-14 0,-3 2-4 0,1-1-8 0,-2-1-9 16,2 7-10-16,-1-3 5 0,0 2-10 0,0 0-3 15,0 1-10-15,-1 9-1 0,-2-8-6 0,3-1 0 16,0 1-2-16,0 2-4 0,-1-2-4 0,0 0-3 15,2 0-3-15,-5 0-4 0,4-1-6 0,-1-1-2 16,1-3-8-16,1-3-4 0,-1-1-2 0,-1-2-7 16,1-2-15-16,1-1-30 0,-1-1-18 0,0-4-37 15,0 0-43-15,0 0-61 0,9-11-216 0,-1 4-440 16,-3-3 195-16</inkml:trace>
  <inkml:trace contextRef="#ctx0" brushRef="#br0" timeOffset="116180.36">23889 7500 94 0,'0'0'132'0,"-1"-4"-17"0,1 4-5 0,0 0-8 16,-3-5-8-16,3 5-9 0,0 0-5 15,-6-5-3-15,6 3-2 0,0 2-3 0,0 0-11 0,-1-5-1 16,1 5 2-16,0 0-7 0,-1-5 4 0,1 5-5 15,-4-4 0-15,1 1 8 0,3 3 4 0,0-4-2 16,0 4 5-16,-4-7 1 0,2 5 5 0,2 2 6 16,-7-2 2-16,7 2 0 0,-4-4 5 0,4 4 0 0,0 0 1 15,-10 0-6-15,10 0-5 0,-10 4 1 0,2 0-1 16,2-1-2-16,2 1 0 0,-5 1-1 0,4 3-3 16,-3 0-1-16,2-1-11 0,0 4 6 0,-1-2 2 15,5 4-9-15,-5 2-3 0,6-1 6 0,-2 2-6 16,-2 0 0-16,5 2 1 0,0 1 2 0,5-2-5 15,-1 1 4-15,5-3-7 0,-2 1 3 0,7 4-16 16,-3-3 5-16,-2-2-3 0,5-1-1 0,-5-1-1 16,6-1 0-16,-2 1-10 0,0-4 3 0,6-1 2 15,-2-2-9-15,1 0-2 0,-1-5 1 0,2 1-18 0,0-5-7 16,0-4 7-16,1-3-5 0,-5 0-3 0,2-2-1 16,-3-3 1-16,-2-1-11 0,-3 0 7 0,-3 0-6 15,-3-13-8-15,-3 6 16 0,-2 3-15 0,-5-6 0 16,2 7-4-16,-3 0 3 0,-4-5 0 0,-3 3-9 15,3 4-5-15,-1 3-3 0,1-1 2 0,-2 4-6 16,4 2-6-16,1 2-6 0,2 1-8 0,-1 1-15 16,1 2-17-16,3 1-16 0,4 2-12 0,-8 2-17 15,8-2-19-15,-3 8-32 0,3-1-19 0,0 3-41 16,1 3-150-16,0 2-433 0,2 2 192 0</inkml:trace>
  <inkml:trace contextRef="#ctx0" brushRef="#br0" timeOffset="116728.43">23919 8225 117 0,'-3'-3'284'0,"3"3"-13"0,0 0-13 15,-9-2-16-15,9 2-21 0,0 0-19 0,0 0-18 16,-10 6-17-16,6-4-9 0,0 2-21 0,2 2-13 16,-3 2-16-16,2 0-11 0,-1 2-8 0,-1 2-8 15,4 0-6-15,-2 4-3 0,1 6-3 0,0-2-1 16,1-1-4-16,1 8-4 0,3-1 7 0,-2 1 0 0,0-1-1 16,6-2 2-16,-3-4 1 0,1 0 2 0,5 3 0 15,-3-5-4-15,2 2-2 0,2-5 4 16,-2 1-8-16,2-4-9 0,2 0 9 0,-3-3-9 0,2-2 12 15,4-3-16-15,1-1-3 0,2-6-7 0,0-3 1 16,-1-6-4-16,5-4-5 0,0-2-5 0,-1-4-1 16,-4-1-14-16,-2-4 1 0,-4-2-17 0,-2-2-2 15,-4 0-12-15,-4-1-14 0,-4-3-7 0,-6 0-9 0,-3 3-5 16,-4-1 0-16,0 6-3 0,-5 4-5 16,0 5-6-16,3 8-13 0,-1 2-11 0,-1 3-29 15,0 5-23-15,1 4-27 0,0 2-47 0,5 0-45 0,1 7-215 16,-1 0-516-16,4 1 228 0</inkml:trace>
  <inkml:trace contextRef="#ctx0" brushRef="#br0" timeOffset="118632.24">23925 9953 61 0,'0'0'222'16,"9"-3"0"-16,-4 2-3 0,3-3-9 0,-5 3-18 15,3 0-4-15,-6 1-10 0,11 1-4 0,-6 2-7 16,2 2-9-16,-2 1-13 0,1 7-9 0,-3 3-15 16,1 1 3-16,-2 1-5 0,-1 2-5 0,-1 4-8 0,-1 2-5 15,-1-1-8-15,0-5-26 0,0 5 0 0,-1 0-3 16,3-5-7-16,-4-1-6 0,4-1 0 0,-4 0-9 16,3-1-2-16,1 0-4 0,-1-6-2 0,0 3-8 15,2-5-2-15,-4 1-7 0,5 1-16 0,-2-4-21 0,0-2-25 16,0 5-30-16,1-5-35 0,-1 0-41 15,1 1-42-15,0-2-33 0,3 0-45 0,-4 1-152 16,2 0-458-16,0-2 203 0</inkml:trace>
  <inkml:trace contextRef="#ctx0" brushRef="#br0" timeOffset="118913.53">24007 10879 249 0,'-4'13'280'16,"4"3"-13"-16,0 2-13 0,0-1-9 0,-3 0-13 15,2 2-8-15,1 7-12 0,-2-1-11 0,0 0-19 0,2 1-15 16,0-2-12-16,-2 2-12 0,0-7-12 0,2 9-18 16,-1-9-9-16,1 0-11 0,0 7-8 0,-2-8-15 15,2 1 8-15,-2 6-16 0,2-8-4 0,0-2-11 16,0 2-4-16,0-1-10 0,2 0-6 0,0 1-2 15,-1 0-10-15,1-6-8 0,-2 6-11 0,0-7-13 16,0 0-14-16,2 1-17 0,-2 0-22 0,0-2-30 0,0 1-36 16,0-2-49-16,4-2-67 0,-4-2-242 15,0-1-534-15,0-3 237 0</inkml:trace>
  <inkml:trace contextRef="#ctx0" brushRef="#br0" timeOffset="121344.67">23820 12500 88 0,'4'-6'173'0,"-3"3"-8"0,1-2-11 0,0-2-7 16,-1 2-4-16,3 0-3 0,0-2-7 0,-3 4-3 15,2-1 0-15,-2-1 3 0,-1-1 6 0,4 5-1 16,-4-4 2-16,0 5 5 0,0-3-2 0,0 3 0 16,-4-5-10-16,4 5-11 0,-5-4-5 0,0 3-7 15,-3 1-6-15,8 0-1 0,-15 2-8 0,3 1 0 16,2-1-2-16,0 1-8 0,2 0 0 0,-4 0-4 0,4 3-7 15,-1 2-11-15,0-3-1 0,-1 4-8 0,0-1 0 16,3 4-3-16,1-3-5 0,-2 2 1 0,3 5-10 16,-1-1 1-16,4 0-1 0,-2 2-17 0,3-1 15 15,4-1 4-15,1 1 0 0,1-2-1 0,2 0-13 16,1-2 5-16,5-1 3 0,-4-3-3 0,6 2 2 16,-3-4-1-16,4 1 3 0,-3-4-4 0,6-3-5 15,-1 0 5-15,4-2-2 0,-3-6-6 0,-2 2-4 0,3-4 2 16,-5-1 2-16,8-3-10 0,-6 2 0 0,-4-5 0 15,5-4-8-15,-7 5 0 0,-6 0-3 0,3-2-5 16,-2 0-5-16,-6 1-2 0,0 2-3 0,-2-1-3 16,-2 1-2-16,-4-1-6 0,3 4-15 0,-1 3-2 15,-7-5-16-15,4 5-10 0,-4-1-12 0,2 2-8 16,1 3-19-16,-1 0-3 0,1 1-17 0,1 2-18 0,0 0-15 16,4-1-22-16,-1 3-22 0,6 0-28 15,-8 3-33-15,4 0-201 0,4 2-503 0,-1 1 223 16</inkml:trace>
  <inkml:trace contextRef="#ctx0" brushRef="#br0" timeOffset="121770.28">23682 13192 61 0,'-5'5'274'0,"-5"3"-36"0,1 1-15 0,1-1-9 0,-1 2-17 16,3 0-11-16,1 0-9 0,-2 6-7 0,5-1-4 15,-2 0-10-15,0-1-15 0,4 2-11 0,0-4-14 16,5 3-4-16,-1 1-11 0,1-5 3 0,3 0-15 15,2 3-6-15,-2-5-6 0,5 3-9 0,-3-5-1 16,3 1-4-16,3-1-10 0,2-2-1 0,1-2-6 16,0-2 3-16,-1-2-9 0,4-2 1 0,-4-2 1 15,1-5-5-15,5-5-4 0,-8 2 4 0,2-6-7 0,-6 2-3 16,1 1-5-16,0-5-2 0,-5 1-2 16,-1-3 1-16,-4 4-3 0,-3 0-6 0,-3-9 1 0,-6 4-3 15,2 0-4-15,-2 10-5 0,-5-1-9 0,-3-8-9 16,2 12-9-16,-2 2-8 0,-1 1-21 15,-1 2-13-15,-3 2-26 0,-5-5-20 0,13 8-21 0,-6-1-35 16,7 1-50-16,3 5-61 0,0-3-148 0,2 4-466 16,-2 1 207-16</inkml:trace>
  <inkml:trace contextRef="#ctx0" brushRef="#br0" timeOffset="122510.57">23893 14001 123 0,'0'0'209'0,"0"0"-9"0,0 0-16 0,0 0-6 16,-6 1-5-16,6-1-10 0,0 0-1 0,0 0-3 15,0 0-4-15,0 0 3 0,0 0-1 0,0 0 14 16,2 7-8-16,3-1-4 0,-1 4-1 0,1 1-6 16,2 5 2-16,-1 3-10 0,0-1-9 0,1 6-14 0,-3 1-5 15,2 0-6-15,-3-1-11 0,-1 2-1 0,-2-6-8 16,0 0-4-16,3-2-12 0,-3 0-9 0,1-2-4 16,-1-1-11-16,1 1-6 0,-1-5 0 0,0-2-13 15,0 3-7-15,1-6-8 0,-1 3-10 0,0-3-20 16,0-2-19-16,0 5-28 0,0-6-20 0,2 3-31 15,-2-1-35-15,0 0-36 0,0 2-37 0,1 1-56 16,-4 2-269-16,1 2-589 0,-3 4 261 0</inkml:trace>
  <inkml:trace contextRef="#ctx0" brushRef="#br0" timeOffset="122786.46">23897 15048 7 0,'0'10'308'0,"-3"0"-10"0,2 2-20 0,0-1-12 0,1 2-15 16,-3 2-15-16,6 2-17 0,-3-1-10 16,0 1-17-16,-3 1-10 0,6 0-13 0,-2-2-14 15,-1 2-14-15,1 0-18 0,2-6-16 0,-1 5-1 0,2-1-12 16,0 1-12-16,0-5-6 0,0 1-13 0,-2 0-5 15,3-4-17-15,-1 4-14 0,1-5-14 0,-1-1-20 16,-2 0-19-16,0 0-32 0,1-3-33 0,-1 0-37 16,1-1-40-16,-3-3-53 0,0 0-280 0,0 0-542 15,9-9 240-15</inkml:trace>
  <inkml:trace contextRef="#ctx0" brushRef="#br0" timeOffset="124696.98">26751 7641 58 0,'-2'-6'134'0,"1"4"-6"0,1 2-7 0,-2-5-11 15,2 5-5-15,-3-4-12 0,2 0 0 0,1 4-6 16,0 0-11-16,0-6-3 0,-3 3 0 0,3 3-8 16,0 0 2-16,-4-3 3 0,3 1-7 0,1 2 0 15,-3-7 5-15,1 5-8 0,2 2 1 0,-3-4 0 16,3 4 3-16,-5-2 5 0,5 2 2 0,0 0-6 16,-9-1 1-16,9 1-11 0,0 0-8 0,-10 5 1 15,5 1-5-15,-3 2 0 0,2 3 1 0,-3 4 5 16,-3 3-4-16,1 4 4 0,3-4 0 0,-1 8 1 0,2-9 2 15,-1 7 10-15,2 0 0 0,-1 0-2 0,3-5 1 16,0 1 4-16,3-2-9 0,-4 2 3 16,5-3-7-16,0 0 1 0,0-1-3 0,3-4-2 0,-1 0-9 15,3-2-6-15,-1 0 0 0,1 0 0 0,4-2-3 16,0-1-7-16,1-4 3 0,3-2-3 0,5-1-6 16,1 0-1-16,1-4-2 0,-3-4-2 0,1 0-7 15,3-3 3-15,-5 1 0 0,2-3-7 0,-3-1-1 16,-2 1-3-16,-1-3-1 0,-2 3-3 0,-1-4-2 15,-4 1 6-15,0-4-2 0,-1 1 2 0,-8 1 0 16,4 0-4-16,-1-1 0 0,-7 1-4 0,3 0 2 0,0 3-8 16,-5 1-2-16,2 2-6 0,1 6-7 0,-1-2-11 15,0 3-16-15,-1 2-24 0,-1 3-21 16,1 2-23-16,-1 1-27 0,3 1-27 0,0 4-36 0,-3-2-193 16,3 3-443-16,-1 1 197 0</inkml:trace>
  <inkml:trace contextRef="#ctx0" brushRef="#br0" timeOffset="125358.28">26726 8482 88 0,'0'0'168'0,"-2"-4"-9"15,2 4-5-15,0 0-14 0,0 0-10 0,-3-3-6 16,3 3-8-16,0 0-4 0,0 0-13 0,0 15 2 16,0-5-2-16,1 5 1 0,-1 3-4 0,2 3 3 15,-4 4-1-15,2 0 11 0,2 4-6 0,-1-2-7 16,-1-2-6-16,-3 1-6 0,2 1-10 0,1-8-2 0,0 6-12 16,0-7-7-16,0 0-8 0,0 0-20 15,0-3-18-15,1-2-35 0,-2-1-38 0,1 0-52 0,1-5-73 16,-2 1-192-16,1-1-416 0,0-3 185 0</inkml:trace>
  <inkml:trace contextRef="#ctx0" brushRef="#br0" timeOffset="126316.6">26657 9882 188 0,'-8'-2'206'0,"-2"0"-3"0,0 0-17 0,0 2-15 0,-1 2-11 15,0 0-8-15,-3 1-13 0,5 3-6 0,-3-1-10 16,3 4-7-16,-2 3-4 0,2 2-5 0,-1 2-3 15,1 8-4-15,3-5-1 0,1 6-4 0,-2 1-3 16,5 1 1-16,1 3-6 0,-2-2-8 0,4-1 0 16,3 1-7-16,4-1-6 0,-2-4-5 0,2-3-12 15,0-1-3-15,4-2-3 0,4 3-4 0,-1-7-2 0,2-3-4 16,2-3-3-16,2-3-4 0,0-3-2 16,7-2-5-16,-1-7-4 0,-2-4-4 0,1-2-5 0,-4-5-3 15,-1-5-6-15,-2 2-6 0,-2-8-9 0,-5 2-6 16,-5 0-3-16,1-2-9 0,-7-1-11 15,-1-1-10-15,-7-1-10 0,0 1 1 0,-3 5 0 0,-3 2 4 16,-1 10-3-16,0 4-3 0,-1 3 5 0,-6 5-3 16,4 4-3-16,-3 3-5 0,1 3-3 0,-4 8-4 15,5 4-18-15,0 1-22 0,4 1-19 0,0 3-6 16,5 2-18-16,0 3-118 0,2-1-305 0,2 0 136 0</inkml:trace>
  <inkml:trace contextRef="#ctx0" brushRef="#br0" timeOffset="126731.78">26629 10687 129 0,'0'0'247'0,"0"0"-4"15,0 0-9-15,0-4-6 0,0 4-3 0,0 0-11 16,4 14 0-16,-3-5-16 0,-1 0-7 0,3 4-7 0,-1 2-8 16,1 0-1-16,-2 5-11 0,3-1 0 15,-2 7 3-15,0 0-13 0,-2 1-12 0,5-2-6 0,-5 0-15 16,1 1-16-16,-2-2 2 0,-3 1-25 0,3-5-11 16,-1 0-23-16,0-3-24 0,1 1-26 0,-2 2-41 15,2-6-46-15,-3 2-54 0,3 1-74 0,2-5-99 16,-1-2-240-16,0 3-602 0,0-6 266 0</inkml:trace>
  <inkml:trace contextRef="#ctx0" brushRef="#br0" timeOffset="127513.14">26449 12273 147 0,'-14'5'286'0,"1"-1"-14"0,-2 2-7 16,-2 0-21-16,-1 5-14 0,4-4-14 0,0 5-6 16,1 1-22-16,2 0 0 0,0 2-10 0,2 0-6 15,1 2-11-15,3 1-26 0,0 2-9 0,2 0-5 16,2 4-17-16,1 2 5 0,5-6-9 0,2-1-2 15,5 2-8-15,-3-4-11 0,8 2-3 0,-6-5-8 0,3-2-6 16,0 0-2-16,2-7-12 0,0 3 3 0,-2-6-9 16,4-2-8-16,4-2 3 0,-2-7-5 0,3-2-6 15,-5 1 1-15,4-7-4 0,-4-3-10 0,2 1-3 16,-9 3-13-16,-1-2 0 0,-3-9-6 0,-3 9-9 16,-4-8-2-16,-2-2-9 0,-4 2 1 0,0 9-13 15,-1-1 5-15,-2 1-6 0,1 4 5 0,-3-1-21 16,-2 7-16-16,2-2-16 0,-1 6-20 0,1-2-26 0,1 2-20 15,3 3-24-15,0 0-37 0,3 3-45 16,-1-2-202-16,4 3-502 0,-2 2 223 0</inkml:trace>
  <inkml:trace contextRef="#ctx0" brushRef="#br0" timeOffset="127875.92">26257 12973 54 0,'-1'6'232'0,"-1"6"-9"0,2-1-5 16,-3 1-5-16,3 4-1 0,3-1-4 0,-1 2-4 15,-1-1-6-15,3 2-6 0,-4 0-15 0,7 7-2 0,-5-7-12 16,1 0-8-16,1-1-9 0,-4 2-10 0,2-1-7 16,-2-1-12-16,0-2-16 0,0-1-9 0,0-4-5 15,1 2-9-15,-1 0-10 0,0-3-28 0,2-2-32 16,-1-2-36-16,0 2-48 0,-1-1-61 0,0-3-75 15,4 1-101-15,-4-4-164 0,0 0-517 0,0 0 229 16</inkml:trace>
  <inkml:trace contextRef="#ctx0" brushRef="#br0" timeOffset="128481.38">25855 14405 126 0,'1'-4'237'0,"2"1"-11"0,-3 3 1 16,2-8-14-16,1 5-16 0,-3 3-15 0,2-1-8 15,-2 1-5-15,2-3-13 0,-2 3 0 0,0 0-6 16,1-5-1-16,-1 5-5 0,0 0 8 0,0 0 4 15,0 0-3-15,0 0-3 0,0 0 0 0,0 0-2 16,0 0 0-16,0 0-3 0,-10 9-9 0,3-4-13 16,3 3 4-16,1-4-9 0,-4 5-21 0,5 0 3 15,-1 2-7-15,-1-1-14 0,3 0-5 0,1 0-5 0,0 2-15 16,1 2 1-16,4-5-14 0,-1 7 4 0,5-3-8 16,3 0-3-16,0-1-3 0,4-4-2 0,-1 2-6 15,4-2-6-15,-1 0 2 0,5-6-5 0,5-2-7 16,-5-2 6-16,2-9 3 0,1 2-5 0,5-5-14 15,-7-2 8-15,1-2-6 0,0 0 8 0,-3-1-12 16,-2-3 3-16,2 1-1 0,-8-3-1 0,-4-1 1 16,-2 2-6-16,-5 2 1 0,-2 1-4 0,-4 1 1 0,1 1 1 15,-6 1-8-15,-5 1 11 0,3 3-13 0,-5 7-6 16,-2-5-8-16,-10 4-7 0,4 7-19 16,2-2-10-16,-9 4-24 0,5 0-4 0,3 3-23 0,0 3-34 15,4-4-37-15,4 6-33 0,4-4-33 0,0 0-40 16,3 0-268-16,2 1-613 0,5-1 271 0</inkml:trace>
  <inkml:trace contextRef="#ctx0" brushRef="#br0" timeOffset="128875.36">26109 14977 301 0,'0'0'314'0,"0"0"-14"0,8 4-13 16,-7-1-19-16,0 2-21 0,2 1-19 0,-2 4-10 16,2 0-18-16,-2 1-12 0,4 3-20 0,-2 2-18 15,-1 2-10-15,1 1-11 0,-1-1-15 0,3 7-14 16,-1-2-13-16,-2 4-7 0,0-8-8 0,3 0-9 16,-2 6-7-16,1-8-7 0,-2 3-10 0,3-1-16 15,-3-1-12-15,3-2-4 0,1 0-12 0,-2-5-13 16,-3-1-22-16,5-2-31 0,-3-1-43 0,-2-5-54 15,3 2-65-15,-4-4-299 0,9-3-576 0,-9 3 255 16</inkml:trace>
  <inkml:trace contextRef="#ctx0" brushRef="#br0" timeOffset="144810.16">29207 9936 62 0,'0'0'76'0,"-2"-4"2"0,2 4-1 15,-2-6 4-15,2 6-7 0,-2-3 10 0,2 3 5 16,0 0 9-16,-2-5 2 0,2 5 5 0,-5-3-2 15,1-1-2-15,2 1 6 0,2 3 1 0,-7-4 0 0,1 1 5 16,4-1 3-16,-2 2-2 0,-3 0 0 16,0-1-9-16,0 2-4 0,1 1-5 0,6 0-9 15,-17 1-6-15,7 2-4 0,1 1-4 0,-1 3-7 0,0-3-4 16,-1 6-4-16,1-2-5 0,-1 3-2 0,-1 3-9 16,1-2-3-16,-1 1 4 0,3 3-9 0,0-1 5 15,-1 1 3-15,2 1 3 0,1 1-2 0,0-1 15 16,6 1-1-16,-3-1-6 0,4 1 1 0,-2-3-6 15,4 2 6-15,6-2 6 0,-2 0-6 0,3 1 1 16,1-5-11-16,3 1 11 0,1 1-7 0,3-6 7 16,-2 2-6-16,6-2-3 0,5-2 8 0,-4-4-10 0,-1 2-5 15,8-6-2-15,-1-1-3 0,0-3-1 16,-2-4-2-16,-2-2-9 0,-6 5-4 0,0-7 15 0,-3 2-5 16,1 0-11-16,-5-3-5 0,3-6-3 0,-4-1-10 15,-4 5 8-15,-4-3-2 0,-2 3-9 0,-4-9 3 16,0 9-7-16,-5 1-2 0,2 0-1 0,-6 3-11 15,1 0 1-15,-3 5 1 0,-3 1-4 0,4 3-5 16,-1 5-11-16,-3 5-9 0,1 1-9 0,-1 1-11 16,4 2-20-16,0 0-18 0,1 3-16 0,2 0-23 15,1 1-15-15,2 3-30 0,6-5-19 0,0 4-24 16,1 1-202-16,1-2-474 0,1 0 210 0</inkml:trace>
  <inkml:trace contextRef="#ctx0" brushRef="#br0" timeOffset="145358.59">29181 10918 10 0,'0'0'256'0,"-3"-4"-1"0,3 4-6 16,0 0-11-16,-4-6-8 0,1 4-20 0,3 2-14 15,0 0-12-15,-6-1-16 0,6 1-15 0,-9 1-16 16,4 3-13-16,-2 2-13 0,2-1-12 0,-1 4-8 15,-1 1-9-15,-1 1-7 0,0-2-6 0,3 4-8 0,-2 2-4 16,0 1-4-16,2-3-1 0,1 3 0 0,1 1 5 16,2 0 2-16,0 0-3 0,1 1 6 0,1-1-9 15,4 0 4-15,-1 0 2 0,2-2-12 0,3-1 10 16,0 2-14-16,3 0 4 0,-2-4-7 0,3 1-1 16,3-4 0-16,0 0-7 0,1-1 4 0,1-3-5 15,2-2-13-15,1 0 8 0,1-4-10 0,4-5 6 16,-5 1-7-16,5-7 2 0,-2-1 4 0,-3-4-21 0,-4-2-4 15,3-2-3-15,-5-1 0 0,-5-2-3 16,-5-2 3-16,-4-1 1 0,-7-6-2 0,-1 4-4 0,-8-1 3 16,-4-3 1-16,-5 6-4 0,-4 2 0 0,0 4 2 15,-5 4 4-15,-2 5 1 0,3 2-3 0,0 5 7 16,2 2-8-16,1 2 1 0,8 5 1 0,4-1-1 16,3 7-4-16,4-2-15 0,2 2-15 0,4 1-13 15,4 5-24-15,7 1-24 0,8 4-37 0,-4-4-46 16,11 5-55-16,-1 2-278 0,4 2-562 0,3-2 249 15</inkml:trace>
  <inkml:trace contextRef="#ctx0" brushRef="#br0" timeOffset="147088.13">29298 12204 135 0,'0'-4'154'0,"-3"0"-9"16,3-2-4-16,0-1-7 0,-1 3-15 0,1-2-9 15,-1-1-3-15,-1 1-10 0,0 1-3 0,-1 1-6 16,-1-3-7-16,3 2 1 0,-3 2-1 0,-1-3-8 16,3 3-5-16,-5 1-6 0,2-1 1 0,-3 3-8 0,3-1-4 15,-4 1-2-15,-1 1 0 0,-1 2-6 16,1-1-1-16,-1 1 2 0,0 4-4 0,-2-1 3 0,1 5 5 15,-3 0-1-15,2 1 0 0,1 3 4 0,1 1 2 16,1 2 4-16,0-1 3 0,2-2-1 0,4 3 0 16,-2-1 0-16,6-1 3 0,-3 2-5 0,6-3-2 15,-2 2-4-15,4-1-4 0,3-1 2 0,1-4-1 16,1 2 3-16,4-1-4 0,4-2 4 0,3-2-5 16,5 3-5-16,1-5 1 0,1-5-3 0,6-1 0 15,-2-2-4-15,1-2-6 0,0-5-1 0,-2-1 0 0,-4-2-7 16,2-2 3-16,-5-1-7 0,-2-3 1 0,-3-1-4 15,-7 2-1-15,0-4-2 0,-3-6 0 16,-4 4-10-16,-3-4 1 0,-5 2-13 0,-3 2-2 0,-3-1-10 16,-1-2-6-16,-6 2-4 0,1 4 0 0,-2 5-9 15,3 4-13-15,-5 2-5 0,1 3-14 0,0 3-15 16,0 3-15-16,-2 4-14 0,2 3-22 0,1 3-10 16,2 4-2-16,1 2-23 0,0 4-20 0,1 6-184 15,-1 1-410-15,5 2 181 0</inkml:trace>
  <inkml:trace contextRef="#ctx0" brushRef="#br0" timeOffset="147726.43">29046 13042 80 0,'-3'-7'244'15,"2"2"-7"-15,0 0-7 0,-2 0-11 0,-1 0-10 16,3 1-7-16,-3 0-13 0,-1 1-7 0,0 0-14 15,5 3-10-15,-9-4-15 0,9 4-14 0,-9 4-9 16,0 0-7-16,4 2-10 0,-2 3-5 0,1 1-12 16,1 2-4-16,0 3-13 0,3 2 1 0,2 1-8 15,2 1-3-15,2 0-3 0,2-1 0 0,3 11-1 16,5-8 6-16,0-1-7 0,4 1 0 0,3-2 7 0,-1-2-8 16,3-2-5-16,4-2-1 0,-1-4-8 0,3 0 5 15,3-6-9-15,0 0 6 0,1-3-13 16,2-5 0-16,0-5 7 0,-1-4 0 0,0 0-12 0,-2-1-1 15,-4-4-2-15,0-2-6 0,-6 1 7 0,-5-4-3 16,-3 0-5-16,-8-4-7 0,-5-3 3 0,-3-2-2 16,-7-1-9-16,-6-7-9 0,-6-2-1 0,3 13-7 15,-5 1-5-15,-1 3-4 0,-3 5-4 0,-2 4-11 0,2 4-9 16,-1 8-23-16,-2 5-15 0,2 4-16 16,1 4-26-16,-1 5-23 0,3 3-24 0,3 0-32 15,5 5-29-15,1 0-231 0,-1 3-510 0,3 3 226 0</inkml:trace>
  <inkml:trace contextRef="#ctx0" brushRef="#br0" timeOffset="152062.16">29029 7412 45 0,'0'0'59'0,"0"0"0"0,0 0-4 15,0 0 0-15,0 0 3 0,0 0-8 0,0 0-2 0,0 0 15 16,0 0-2-16,0 0 9 0,0 0-3 0,0 0 0 15,0 0 3-15,0 0 6 0,-1-4 3 0,1 4 7 16,0 0 0-16,0 0-1 0,0 0 2 0,0 0 0 16,0 0-3-16,0 0-2 0,0 0-3 0,0 0-3 15,-9 7-7-15,9-7 0 0,-4 9-5 0,-1-5 4 16,0 0-3-16,-1 3-1 0,-2 1 7 0,0 1-8 16,-1-1 4-16,-1 5-6 0,0-4-4 0,2 0 3 15,1 2-2-15,-6 2 1 0,3-1-2 0,2-2-2 0,-2 6 0 16,5 1-4-16,-2 0-1 0,2 1-3 15,1-1 1-15,2 2-5 0,2 0 3 0,1-2 0 0,4 3 0 16,0-6 2-16,4 4-7 0,1 0 1 0,3-3-5 16,1 0 1-16,3-2-5 0,8 0 1 0,-8-2-2 15,9-3 2-15,-5-4-8 0,9-2 9 0,-1-2 0 16,-1-1-6-16,3-3 0 0,-3-2-4 0,1-3-3 16,-3-1-6-16,-2-2 2 0,-1-2-3 0,-7 3 0 15,-1-1-3-15,-4 1-4 0,-2-1 1 0,-2-3-5 16,-2 1 7-16,-1-5 0 0,-4 1-3 0,-3 0 1 0,-2-1-1 15,-1-5 1-15,-6-1-7 0,3-1-6 0,-4-1 3 16,1 4-4-16,1 5 0 0,1 1-5 16,1 2-10-16,0-1-7 0,0 9-10 0,-1-1-15 0,5 1-19 15,-3 5-23-15,3 1-35 0,-4 7-36 0,2 1-44 16,0 4-70-16,-2 7-181 0,-3 7-499 0,4 8 221 16</inkml:trace>
  <inkml:trace contextRef="#ctx0" brushRef="#br0" timeOffset="153748.32">29205 14739 117 0,'-2'-3'170'0,"2"3"0"16,-4-4-9-16,2-1-5 0,2 5-2 0,0 0-3 16,-3-4 2-16,3 4-9 0,-4-3-1 0,4 3-3 15,-6-4-2-15,6 4-7 0,-3-3-10 0,3 3-7 16,-10 0-1-16,10 0-7 0,-7 0-3 0,0 2 1 15,2 2-12-15,-4-2-7 0,0 3-5 0,0 3-9 16,-5 5-7-16,-1 1-4 0,-2 5-4 0,4-4 1 16,-6 6-6-16,3 2-1 0,-1 0-4 0,2 1 3 0,-1-1 5 15,2 1 3-15,-1-2 3 0,7-4-6 0,1 0 6 16,-1 2-1-16,7 0 4 0,-1-1-2 0,5-3 1 16,3 4 3-16,1-4 2 0,0-2-10 0,2 3 7 15,5-4-11-15,-1-1 4 0,5 1-8 0,0-5-2 16,6 1 0-16,-1-4-2 0,7-1-1 0,-2-3-4 15,0-5-3-15,4-2-5 0,0-6-4 0,1-2-4 16,-1-2-5-16,-3-3-3 0,2 0 6 0,-2-3-11 0,-3-3 4 16,-4 0-1-16,-1-2-9 0,-3 0-4 0,-1-1-6 15,-6-3-2-15,2 1-2 0,-5-1 0 0,-4 0 0 16,-7 4-12-16,-1 3-1 0,-5 0-5 0,-2 6-21 16,-6-2 8-16,-4 2-9 0,-2 0-1 0,-3 2-6 15,-2 10-7-15,0 1-10 0,-4 7-15 0,2 0-15 16,2 4-28-16,4 2-25 0,-3 5-38 0,10-2-23 15,2 0-43-15,1 4-257 0,1 0-561 0,3 2 248 16</inkml:trace>
  <inkml:trace contextRef="#ctx0" brushRef="#br0" timeOffset="157606.12">29144 13829 172 0,'3'-2'237'16,"-3"2"1"-16,0 0-1 0,0 0-5 0,0 0-6 16,13 3-2-16,-13-3-11 0,5 6-10 0,0-4-5 15,-1 4-8-15,3 1-1 0,-2-1-8 0,-1 0-13 16,1 4-3-16,3 4 5 0,-3 1-20 0,4 4-3 15,-4-1-17-15,-3 2-5 0,0 0-1 0,3 7-20 0,-1-8-9 16,-4 6-8-16,-2-7-13 0,0 7-7 16,-2-4-7-16,3-3-11 0,-3-2 6 0,0 1-8 0,1-2-7 15,3 0-4-15,-2-5-22 0,2-4 7 0,0 1-18 16,0-1-20-16,0 0-23 0,4 0-19 0,1-6-30 16,-5 0-37-16,17-6-39 0,-6-1-52 0,11-10-76 15,-8 4-319-15,-1-1-661 0,5 1 294 0</inkml:trace>
  <inkml:trace contextRef="#ctx0" brushRef="#br0" timeOffset="158821.07">29055 8324 72 0,'-4'-8'231'0,"0"-1"-25"16,-1-1-3-16,5 3-4 0,-1-2 1 0,1 5-4 15,0-2-1-15,1 3-9 0,-1-1-6 0,0 4-1 16,-1-5-3-16,1 5 0 0,0 0-2 0,0 0 3 15,0 0-2-15,0 0-3 0,10 17-17 0,-5 2-11 0,4 11-10 16,-4 2-7-16,0 4-19 0,-1 0-8 0,0 10-11 16,-1-13-10-16,-3 2-12 0,1-3-9 0,-1 1-22 15,-1-3-15-15,2-1-30 0,-1-2-39 0,0-1-52 16,2-6-59-16,-2-2-83 0,4-1-100 0,1-2-211 16,0-3-599-16,1 1 266 0</inkml:trace>
  <inkml:trace contextRef="#ctx0" brushRef="#br0" timeOffset="178116">21154 9520 132 0,'-6'-1'151'0,"6"1"-11"0,0 0-8 0,0 0-6 0,-4-2-2 15,4 2-9-15,0 0-4 0,0 0-13 0,0 0-9 16,0 0-6-16,0 0-8 0,0 0-5 0,0 0 6 16,0 0-4-16,6-7 1 0,-6 7-6 0,7-3-2 15,-7 3-5-15,6-1-5 0,1 1-1 0,0-1 2 16,-7 1 0-16,11 0 2 0,-6 0-3 0,-5 0-8 15,14 0-7-15,-7 0 9 0,1 1 0 0,1-1-4 16,-3-1-4-16,3-1 1 0,-2 2-1 0,-1-1 2 0,7 1-6 16,-3-1-3-16,-1-1 2 0,2 0-3 0,1 0-22 15,0 0 0-15,-1 1-1 0,1-1-2 0,0 2 1 16,0 0-1-16,-1-2 1 0,5 1-4 0,-3-1 1 16,4 0-1-16,-4-2-1 0,5-1 5 0,-5 3-3 15,5-2-2-15,-5 1 0 0,4 1 0 0,0-3 7 16,1 2 7-16,1 1 0 0,-6 0-1 0,3 1-1 15,-3-1-1-15,-2 1-2 0,1-1-2 0,-3 0 0 16,-1 1-4-16,-3-1 5 0,1 2 0 0,-6 0 0 16,8 0 7-16,-8 0 3 0,5 3 3 0,-5-3-1 0,4 2 3 15,-4-2-7-15,0 0 8 0,1 3-9 0,-1-3 0 16,4 2-3-16,-4-2 1 0,0 0 0 0,0 0-1 16,0 0-5-16,0 0 0 0,0 0 1 0,0 3-3 15,0-3 0-15,0 0 2 0,8 3 0 0,-8-3-6 16,2 2 4-16,-2-2-1 0,4 3 2 0,-4-3-4 15,5 2 2-15,-5-2-1 0,4 0-2 0,-4 0 1 16,7 2-1-16,-7-2 2 0,0 0-2 0,2 2 1 0,-2-2-2 16,0 0-2-16,0 0 4 0,0 0 4 15,8 0-1-15,-8 0 1 0,0 0 1 0,0 0 3 0,0 0 1 16,0 0 1-16,0 0-1 0,0 0 0 0,0 0-1 16,0 0 0-16,0 0 1 0,3 2 1 0,-3-2 1 15,0 0-4-15,0 0-1 0,0 0 2 0,0 0-3 16,0 0 1-16,0 0-4 0,0 0 1 0,0 0 3 15,0 0-6-15,0 0 0 0,0 0-1 0,0 0 5 16,0 0-5-16,0 0-1 0,0 0-5 0,0 0 15 16,0 0-9-16,0 0-1 0,0 0-1 0,0 0 0 0,0 0 0 15,0 0 8-15,0 0-5 0,0 0-1 0,0 0 1 16,0 0-2-16,0 0-3 0,0 0-2 0,0 0 14 16,0 0-8-16,0 0-5 0,0 0 3 0,0 0-4 15,0 0-11-15,0 0-14 0,0 0-25 0,0 0-36 16,0 0-48-16,0 0-61 0,0 0-79 0,0 0-239 15,0 0-555-15,0 0 246 0</inkml:trace>
  <inkml:trace contextRef="#ctx0" brushRef="#br0" timeOffset="181538.55">23617 9121 1 0,'0'0'176'0,"1"4"-10"0,-1-4-5 15,0 0-7-15,0 0-2 0,5 2-11 0,-5-2-11 0,0 0-14 16,7 0-6-16,-7 0-10 0,0 0-9 0,0 0-7 15,0 0-8-15,11-2-2 0,-11 2-2 0,4-1-7 16,-4 1-1-16,12 0-4 0,-8-2 3 0,4 2-5 16,-1-1-2-16,-1 0 0 0,2 0 0 0,3-1 3 0,0 0 1 15,0 1-1-15,2-1-5 0,-2 2-1 16,3-4 1-16,3 2-4 0,2-2-2 0,-6 2-3 0,6-1 3 16,-2-1-3-16,3 1-5 0,-1 1-1 0,-1 1-2 15,1-1 4-15,-2 0-4 0,2 0-23 0,0-2 1 16,-6 2-1-16,6 2 4 0,-6-3 1 0,1 2 3 15,0-2 3-15,-1 1 6 0,2 1-3 0,-2 0-4 16,1 0 6-16,-1 1-9 0,0-2 0 0,-2 1 2 16,1 1 0-16,-2-3-4 0,-2 2 2 0,2-2-2 15,-4 3-2-15,3-1 2 0,-2-1-1 0,0 1 1 0,-2 1 6 16,4-1-10-16,-2 0 1 0,-1-1 1 0,1 1-2 16,-1 0-1-16,0 0-1 0,2 1-4 15,-8 0-1-15,10-2 3 0,-6 1-2 0,5 1 0 0,-3-1 3 16,1 1 1-16,-2-3 0 0,-5 3 6 0,13-1-8 15,-7-1 3-15,0 1-1 0,0 1 1 0,0-2-2 16,1-1 4-16,-1 2-3 0,0 0-1 0,-1-1 0 16,0 1-3-16,-5 1 8 0,10 0-7 0,-6-3 2 0,1 2 1 15,-5 1-4-15,10-1 3 0,-5-1-5 16,0 1 1-16,0 0 1 0,-5 1-3 0,7-4 2 0,-3 3-4 16,-4 1 6-16,5-1-2 0,-5 1-4 0,0 0-1 15,7-3 0-15,-7 3 2 0,0 0-2 0,0 0 4 16,0 0-8-16,0 0 9 0,0 0-3 0,6 3 0 15,-6-3-3-15,0 0-5 0,0 0 4 0,0 0-5 16,0 0-16-16,0 0-16 0,0 0-29 0,0 0-35 0,0 0-59 16,0 0-75-16,0 0-90 0,0 0-191 15,0 0-558-15,0 0 248 0</inkml:trace>
  <inkml:trace contextRef="#ctx0" brushRef="#br0" timeOffset="183796.21">26411 9288 64 0,'-12'1'150'0,"12"-1"-5"0,0 0-14 0,0 0-1 0,0 0-8 16,0 0-6-16,0 0-6 0,0 0-6 0,0 0-2 16,8-8-4-16,-8 8 2 0,4-2-2 0,2-1-3 15,-6 3-7-15,9-1 1 0,-5 0-1 0,-4 1 0 16,6-2-4-16,-6 2-1 0,9-1-2 0,-9 1-1 16,8 0-23-16,-3-1 0 0,-5 1 4 0,8-3-3 15,-3 3-2-15,-5 0-3 0,10-2 3 0,-10 2-4 0,10-1-3 16,-3 2 1-16,0-2-3 0,4 1 1 0,-4 0-1 15,6 0-3-15,-2-3-1 0,2 3-1 0,1 0-2 16,0 1 4-16,6-2-3 0,1 2 0 0,-1-2 4 16,1 0-3-16,1-2 0 0,5 2-7 0,-7 1 5 15,10-1-6-15,-9 1 0 0,2-2-3 0,5 0 1 0,-6 1 2 16,-3 1-4-16,3-4-2 0,-3 3 3 16,2 0-2-16,-1 0 2 0,-3 1-2 0,3-1-7 0,-4-3 6 15,-3 4-3-15,-1-1 0 0,0 1 4 0,-1-2 1 16,-1 1-4-16,-2 0 5 0,1 0-7 15,-3 0 7-15,1-1-7 0,-7 2 4 0,10 0 3 0,-4-1-1 16,-6 1-4-16,8 0-1 0,-8 0-2 0,0 0 3 16,9 0-4-16,-9 0-8 0,0 0 5 0,8 0 3 15,-8 0-11-15,0 0 6 0,7 0-5 0,-7 0 3 16,5 1-1-16,-5-1-4 0,0 0-3 0,0 0 3 0,7 0 2 16,-7 0-1-16,0 0 7 0,0 0-2 0,0 0-1 15,0 0-3-15,5 2 0 0,-5-2 3 0,0 0 0 16,0 0 3-16,0 0-7 0,0 0 5 0,0 0-6 15,0 0-4-15,0 0 4 0,0 0 1 0,0 0-4 16,0 0-6-16,0 0 7 0,0 0 0 0,4-5 3 16,-4 5-6-16,0 0-2 0,0 0-1 0,0 0 0 15,0 0 6-15,0 0-8 0,0 0 6 0,0 0 2 0,0 0-2 16,0 0-4-16,0 0 1 0,0 0-3 16,0 0 0-16,0 0 2 0,0 0-4 0,0 0 2 0,0 0-8 15,0 0 12-15,0 0 0 0,0 0-1 0,0 0-4 16,0 0 6-16,0 0-3 0,0 0-4 0,0 0 4 15,0 0 6-15,0 0-2 0,0 0-6 0,0 0 0 16,0 0-1-16,0 0-10 0,0 0-17 0,0 0-25 16,0 0-34-16,0 0-41 0,0 0-56 0,0 0-73 15,0 0-93-15,0 0-258 0,0 0-659 0,0 0 291 16</inkml:trace>
  <inkml:trace contextRef="#ctx0" brushRef="#br0" timeOffset="189523.9">21152 15815 98 0,'-9'-3'135'0,"9"3"3"0,0 0-16 0,-5-2-1 0,5 2-1 16,-2-4-12-16,2 4-2 0,0 0 3 0,0 0-12 15,-5-2 0-15,5 2-8 0,0 0-1 0,0 0 1 16,0 0-2-16,0 0-4 0,0 0 4 0,-1-5-7 16,1 5 4-16,0 0-6 0,0 0 2 0,0 0-6 15,0 0 1-15,0 0-1 0,0 0-3 0,0 0-4 16,0 0 0-16,-3-2-1 0,3 2-7 0,0 0-9 16,0 0-3-16,0 0 7 0,0 0-7 0,0 0 1 0,0 0-2 15,0 0-1-15,0 0 0 0,0 0-2 0,0 0 4 16,0 0-3-16,0 0 3 0,0 0-3 15,0 0-1-15,13 0-3 0,-13 0-3 0,0 0-4 0,7-2 8 16,-7 2-14-16,0 0 4 0,7-1 2 0,-7 1 0 16,0 0-1-16,0 0 5 0,9 4 3 0,-9-4 4 15,4 0-4-15,-4 0-2 0,10 0-2 0,-10 0 3 16,7 1-2-16,-7-1 6 0,6 0-13 0,-6 0-2 16,5 2 5-16,-5-2-9 0,0 0 9 0,4 1-7 15,-4-1 0-15,6 2-4 0,-6-2 6 0,5 1 5 16,-1 0-7-16,-4-1-5 0,0 0 4 0,8 0-2 15,-4 3-3-15,-4-3 11 0,5 1-4 0,1 0 3 16,-6-1 6-16,4 1-6 0,-4-1-4 0,5 1 0 16,-5-1 5-16,4 3 7 0,-4-3-17 0,5 0 6 15,-5 0 3-15,4 3-4 0,-4-3-2 0,0 0 5 0,0 0 7 16,8 1-4-16,-8-1-11 0,0 0 3 0,0 0 1 16,2 5-1-16,-2-5-7 0,0 0 6 0,0 0-1 15,9-2-2-15,-9 2 5 0,0 0-2 0,9 2-5 16,-9-2 4-16,8-5 1 0,-8 5-4 0,6-1 1 15,-6 1-8-15,5-1 3 0,-5 1-5 0,0 0-2 16,9-2 16-16,-9 2-18 0,7 0 7 0,-7 0 0 16,10 0 0-16,-6-1-7 0,-4 1 5 0,10 0-4 15,-6-3 1-15,1 3-3 0,1-1 11 0,-6 1 0 16,9-1-4-16,-5 0-2 0,-4 1 1 0,9-4-1 16,-9 4-1-16,8-1 2 0,-8 1-2 0,6-3 0 15,-6 3 3-15,5-1-4 0,-5 1 3 0,7-1-4 0,-7 1-2 16,4-2 4-16,-4 2-2 0,0 0-1 0,8-3 5 15,-8 3-3-15,4-1-5 0,-4 1 4 0,0 0-5 16,8 0 6-16,-8 0-6 0,0 0-1 0,2-2 2 16,-2 2 0-16,0 0-1 0,0 0-1 0,7-4-2 15,-7 4 2-15,0 0 1 0,4-1-2 0,-4 1 3 16,0 0-1-16,2-3-1 0,-2 3 1 0,0 0-1 16,9-1 3-16,-9 1-6 0,0 0 0 0,5-1 2 15,-5 1 2-15,7 0-2 0,-7 0 1 0,0 0-3 16,6-1 19-16,-6 1-15 0,0 0-4 0,0 0 4 15,5-1-3-15,-5 1-2 0,0 0 6 0,0 0 1 0,0 0-1 16,0 0-7-16,9 0 10 0,-9 0-6 0,0 0-3 16,0 0 3-16,7-2-3 0,-7 2 5 0,0 0-4 15,5-1 2-15,-5 1 0 0,0 0 3 0,6-1 0 16,-6 1-1-16,6-2-1 0,-6 2-1 0,0 0 2 16,5-1-5-16,-5 1 1 0,0 0 1 0,0 0-3 15,0 0 2-15,0 0-1 0,0 0 4 0,6-2-1 16,-6 2 0-16,0 0 0 0,0 0 3 0,0 0-4 15,0 0-1-15,0 0 1 0,0 0 0 0,0 0 1 0,0 0-3 16,0 0 6-16,0 0-2 0,0 0 7 16,0 0-9-16,0 0 0 0,0 0 0 0,0 0 0 15,0 0 3-15,0 0-1 0,0 0-1 0,0 0 0 0,0 0 0 16,0 0 3-16,0 0-2 0,0 0 5 0,0 0-10 16,0 0 1-16,0 0 3 0,0 0 3 0,0 0-3 15,0 0 0-15,0 0-5 0,0 0 4 0,0 0-1 16,0 0 3-16,0 0 2 0,0 0-6 0,0 0 2 15,0 0 7-15,0 0-7 0,0 0 2 0,0 0-2 16,0 0 1-16,0 0-1 0,0 0 2 0,0 0-2 16,0 0-1-16,0 0 5 0,0 0-4 0,0 0-3 15,0 0 7-15,0 0-4 0,0 0 3 0,0 0 4 16,0 0-7-16,0 0-2 0,0 0 2 0,0 0 2 0,0 0-3 16,0 0 1-16,0 0 15 0,0 0-13 0,0 0-5 15,0 0 1-15,0 0 2 0,0 0-1 0,0 0 2 16,0 0 0-16,0 0 2 0,0 0-5 0,0 0 1 15,0 0 4-15,0 0 1 0,0 0 3 0,0 0-10 16,0 0 2-16,0 0 2 0,0 0 0 0,0 0-3 16,0 0 4-16,0 0 6 0,0 0-9 0,0 0 3 15,0 0 2-15,0 0-5 0,0 0 2 0,0 0 1 16,0 0 2-16,0 0 1 0,0 0-2 0,0 0 0 16,0 0 2-16,3-2-2 0,-3 2 3 0,0 0-3 0,0 0 5 15,0 0-2-15,0 0-1 0,0 0 4 16,0 0-1-16,0 0 2 0,0 0-3 0,0 0 6 15,0 0-4-15,0 0 3 0,0 0-3 0,0 0 1 0,0 0 3 16,0 0 0-16,0 0-1 0,0 0 8 0,0 0-8 16,0 0 1-16,0 0-4 0,0 0 1 0,0 0-3 15,0 0 1-15,0 0-1 0,0 0-2 0,0 0 0 16,0 0 0-16,0 0 1 0,0 0-1 0,0 0 0 16,0 0-1-16,0 0 1 0,0 0-2 0,0 0-5 15,0 0-6-15,0 0-13 0,0 0-16 0,0 0-19 16,0 0-23-16,0 0-29 0,0 0-25 0,0 0-28 0,0 0-23 15,0 0-22-15,0 0-31 0,0 0-26 16,0 0-26-16,0 0-38 0,-3 11-35 0,1-8-202 16,2-3-613-16,2 4 271 0</inkml:trace>
  <inkml:trace contextRef="#ctx0" brushRef="#br0" timeOffset="195274.85">20914 14909 129 0,'0'0'120'15,"0"0"-23"-15,0 0 4 0,-4 3-13 0,4-3-4 16,0 0-12-16,0 0 0 0,0 0-11 0,0 0 7 15,0 0-2-15,0 0 6 0,0 0 2 0,0 0 2 16,0 0 7-16,0 0 1 0,0 0 4 0,0 0 5 16,11 4 5-16,-11-4 3 0,5 0 2 0,-5 0-3 15,7 2 0-15,-7-2-10 0,7 1 0 0,-7-1 0 0,5 1-3 16,-1 0 3-16,-4-1-5 0,7 0 1 16,-7 0 0-16,14-1 1 0,-9 1-3 0,7-1-2 15,-2 1 1-15,0-1-4 0,4-1 1 0,-1-1-4 0,5 1-3 16,-1-3-2-16,0 1-6 0,0 0 6 0,5-1-3 15,-2 1-4-15,0 1-3 0,-1 0-2 0,2 0-4 16,0-1 2-16,-2 1-6 0,-2 3-4 0,1-2 2 16,-7 0-3-16,2 1-1 0,1-1 2 0,-3 2 0 15,0-2-1-15,0 1-5 0,-3 1-4 0,-1-2-8 16,1 0 9-16,1 1-2 0,-4 0 3 0,4-1-5 16,-4 2 0-16,2-1-5 0,-1 1 8 0,-6 0-21 15,11-2 9-15,-4 2-1 0,-2 0 8 0,-5 0-4 16,14 0-3-16,-10-2-2 0,1 0 0 0,-5 2-3 15,10 0 2-15,-10 0-6 0,8-1-1 0,-3 0 1 0,-5 1-5 16,0 0-6-16,10-1 4 0,-10 1 1 0,0 0 1 16,0 0-5-16,7 0 4 0,-7 0-3 0,0 0 0 15,0 0-3-15,0 0 1 0,0 0 0 0,7-1 2 16,-7 1-2-16,0 0 7 0,0 0-8 0,0 0-3 16,0 0 8-16,0 0 0 0,0 0-2 0,0 0 2 15,0 0-2-15,0 0-1 0,0 0 3 0,0 0-3 16,0 0-9-16,0 0-3 0,0 0-11 0,0 0-19 15,0 0-26-15,0 0-38 0,0 0-25 0,-11 8-44 16,7-6-55-16,-1 1-51 0,0-1-78 0,-3 1-277 16,4 1-682-16,-1 1 302 0</inkml:trace>
  <inkml:trace contextRef="#ctx0" brushRef="#br0" timeOffset="197304.24">23569 14597 149 0,'0'0'189'16,"0"0"-2"-16,0 0-4 0,0 0-6 0,0-14 1 15,2 12 2-15,-2 2 1 0,10-3-5 0,-5 1-7 16,-1-1-1-16,4 1-9 0,-3 0-7 0,0 1-7 16,-1-2-10-16,1 2 0 0,-5 1-1 0,10-1 2 15,-6 1-18-15,1-3 6 0,-5 3-5 0,12 0-6 16,-12 0-6-16,9-1-16 0,-9 1 1 0,10 6-10 0,-4-5-9 16,2-1-2-16,1 2-7 0,1-1 3 0,3 0-10 15,5-1-5-15,0 1-1 0,1-1-5 0,0 0-10 16,-2-1 1-16,4 1-4 0,-3 1 2 0,3-1-7 15,-1 2-1-15,-1-3 2 0,-1 2-4 0,0-2 3 16,0 1 1-16,2-1 4 0,-4 1-5 0,-2 0 3 16,2 0 1-16,-3 0-6 0,1 1 4 0,-1-1 1 0,-3 0-5 15,-1 0-2-15,0-2 4 0,3 4-6 0,-5-2-1 16,4 0-3-16,-5 0 0 0,3 0-2 16,-3 1-5-16,1-1 2 0,-7 0-3 0,12 0-3 0,-7 0 1 15,1 0-1-15,-6 0-8 0,7 0 8 0,-3 2 1 16,-4-2-4-16,0 0 2 0,0 0 1 0,10-2-2 15,-10 2-3-15,0 0-4 0,0 0 3 0,4 3-13 16,-4-3-9-16,0 0-9 0,0 0-18 0,0 0-26 16,0 0-30-16,0 0-26 0,0 0-43 0,0 0-54 15,0 0-60-15,-20-3-81 0,20 3-227 0,-8-1-646 0,8 1 286 16</inkml:trace>
  <inkml:trace contextRef="#ctx0" brushRef="#br0" timeOffset="200102.25">6631 6959 172 0,'0'-5'234'0,"-2"1"-8"0,2-1-8 16,0 5-11-16,-2-6-7 0,2 2-7 0,-2 0-6 16,-1-1-2-16,2 1-12 0,-3 2-7 0,0-3-15 15,-1 3-11-15,0-1-6 0,0 0-12 0,1 0-3 16,0 1-8-16,-4-1-15 0,2 1-10 0,-1 0-6 0,0 2-7 16,-1-3-4-16,1 3-11 0,-3 0 3 15,-2 3-11-15,-6-2-5 0,3 2-6 0,-6 4 6 0,6 2-1 16,-3 1-6-16,-1 0 10 0,2 2-8 0,-3 5 9 15,4-1-9-15,3-3-3 0,1 0 14 16,-1-1-7-16,6 4-7 0,0-7-3 0,2 4-3 0,1-1-8 16,3-1-5-16,1 1 1 0,1 4-7 0,6 1-8 15,-1-5 11-15,2 6 2 0,2-1 2 0,1-2 0 0,5 6-7 16,-5-4 2-16,10 4-13 0,-1-1 1 16,-1 0 1-16,0-1 9 0,2 1 0 0,-6-5 3 0,3 4-1 15,0 0-8-15,-1 3-6 0,3-4 5 0,-1 1 4 16,-5-4-10-16,-2-2-4 0,-2 2 16 15,-2 0-12-15,-2 0 12 0,-1 1 4 0,-2-3 3 0,-1 0 8 16,-2-3 12-16,-2 3 2 0,-3-1 10 0,0 0 1 16,-4-2 12-16,-8 1 4 0,2-2-5 0,-4-1-4 15,2 0-2-15,-4-3-21 0,0-3 4 0,0-1-8 16,-2-3-14-16,0-2-22 0,5-3-18 0,-1-3-25 0,4-2-20 16,2-4-27-16,0-6-28 0,2-1-32 15,6-5-36-15,3 2-37 0,6 1-49 0,4-3-45 16,1 4-267-16,0-1-637 0,0 7 282 0</inkml:trace>
  <inkml:trace contextRef="#ctx0" brushRef="#br0" timeOffset="201114.37">6971 7341 146 0,'0'0'186'0,"0"0"-5"0,0 0-8 0,0 0-7 16,0 0-8-16,0 0-3 0,0 0-4 0,0 0-1 0,0 0-4 15,4 12 6-15,3-7-7 0,0 2-7 0,-1 0-1 16,1 3-4-16,5 2-10 0,0 1-3 0,1 2-12 15,-3-1-8-15,4 2-8 0,0-3-6 0,-2 1-6 16,4 1-9-16,-6-1-4 0,3 0-5 0,0 0-3 16,0 1-8-16,-2-2-6 0,1 1-1 0,-4-4-6 15,-1-1 0-15,2 2-2 0,-3-3-6 0,1-2-5 16,-1 1 3-16,-2-2-5 0,-1-1-3 0,0 1-6 16,0-2-14-16,-2 1-9 0,2-1-22 0,-2 0-13 15,-1-3-30-15,0 0-22 0,0 0-29 0,0 0-31 16,0 0-30-16,0 0-25 0,0 0-36 0,0 0-170 15,0 0-451-15,-14-7 200 0</inkml:trace>
  <inkml:trace contextRef="#ctx0" brushRef="#br0" timeOffset="201399.79">7255 7378 47 0,'0'0'216'0,"0"0"-4"0,0 0-3 16,0 0-9-16,0 0 0 0,0 0-13 0,-12 10 0 16,7-8-12-16,-3 7-12 0,-2-1 3 0,-3 3-5 15,-2 3-12-15,1-1-8 0,-5 6-10 0,0-1-10 16,2-4-16-16,3-1-14 0,-2 2-10 0,1 0-16 15,1 2-17-15,2-4-26 0,0 1-33 0,1-1-43 16,3-2-52-16,1-2-61 0,2 0-97 0,0-3-149 16,3-1-447-16,2-1 198 0</inkml:trace>
  <inkml:trace contextRef="#ctx0" brushRef="#br0" timeOffset="202899.45">6331 6616 2 0,'-10'0'158'0,"10"0"-2"16,-9 0-8-16,9 0-5 0,-7 0-8 0,7 0-7 16,-10 1 1-16,10-1-5 0,-4 1-4 0,4-1-5 15,0 0-1-15,0 0-6 0,0 0 3 0,0 0-8 16,0 0-5-16,0 0-4 0,0 0-8 0,0 0 3 0,0 0-3 15,0 0-4-15,0 0-11 0,0 0 2 0,0 0 0 16,0 0-4-16,0 0-2 0,0 0-1 16,0 0 4-16,27-1-5 0,-14 2 2 0,-3-1-6 0,10 0-6 15,1 0 4-15,7 2-3 0,0 1-5 0,3-1-3 16,2-1-6-16,-1 0-3 0,8 0-3 0,-1-1-3 16,11 1 3-16,-12-2-5 0,2 2-5 0,-3-2-5 15,0 0-2-15,1 1-1 0,-2 0 2 0,0 0-4 16,-4-2-4-16,-1 2-4 0,-10 0 2 0,-3 0-8 15,-4 0-16-15,-2-2-11 0,-2 4-20 0,0-2-19 16,-6 2-31-16,1-1-39 0,-1 0-55 0,-1 2-71 0,-3-3-211 16,0 4-509-16,0-4 225 0</inkml:trace>
  <inkml:trace contextRef="#ctx0" brushRef="#br0" timeOffset="204148.37">8121 6841 86 0,'0'-5'207'0,"0"-1"1"0,0-1-6 0,0 2 0 0,-1-1-1 16,-2 0-2-16,0 1-12 0,-1-1-5 0,0 1-4 15,1-1-13-15,-3-1-8 0,-1 1-9 0,-1 0-4 16,1 2-12-16,-3 1-10 0,2 1-10 0,-4 0-12 16,0 6-5-16,-2-1-11 0,1 1-8 0,-5 6-13 15,3-1-8-15,-3 3 0 0,0 5-8 0,4-2-5 16,-1-2-2-16,2 2-12 0,2 0 2 0,1-2-1 16,2 4-6-16,3-8-5 0,1 7-3 0,1-4-1 15,3 0 0-15,1 3-3 0,3 1 2 0,3 1-2 0,1-1-3 16,7 5 5-16,1-2-10 0,-3-2 1 0,7 2 3 15,-2 0-4-15,4-3 6 0,0 1-9 16,-3 1 4-16,0-1-3 0,-2-3 4 0,-3 1 2 0,-1 0-5 16,3-1-2-16,-4 1 3 0,0 0-3 0,-1 0 5 15,-2 1-1-15,0-2 4 0,-3 3 4 0,-1-1 6 16,-5 2 6-16,-2 2 3 0,-2-2 10 0,1-2 7 16,-6 1 6-16,-1-1 10 0,-2 1-3 0,-8 1 8 15,5-5 1-15,-10 1-5 0,1 0-9 0,-1-3-5 0,3-6-6 16,0-1-22-16,3-3-15 0,-3-2-29 0,4-3-26 15,3-1-35-15,1-9-43 0,1 1-42 0,3-4-51 16,6-9-44-16,4 0-321 0,3-5-633 0,2 5 280 16</inkml:trace>
  <inkml:trace contextRef="#ctx0" brushRef="#br0" timeOffset="204892.45">8347 7296 106 0,'0'0'213'0,"-6"1"-2"0,6-1 2 0,-5 1-9 16,5-1-18-16,0 0-13 0,-4 3-15 0,4-3-9 15,0 0-12-15,-6 5-1 0,6-1 0 0,1 3 7 16,0 0 1-16,3-2-6 0,-4 1-14 0,4 2-2 16,-2 3-8-16,2 2-6 0,0-4-5 0,0 4-6 0,1-2-3 15,0-3-5-15,1 5-7 0,-2-5-7 0,4 2-8 16,-3-3-3-16,3 3-5 0,-2-3-5 0,-1-2-5 16,0-1-7-16,2 1 4 0,-1-3-9 0,3 0 1 15,-4-2-7-15,3-2-3 0,5-1 5 0,-3-2-5 16,-1-2-2-16,4-1-6 0,-4-1-1 0,1-3 2 15,0-1-2-15,-2-1-5 0,-3 3 1 0,1-3-4 16,-1 2 4-16,2-2-5 0,-3 0 1 0,-2 5 6 0,-1-1 5 16,2-1-7-16,-2 0 15 0,2 2-10 0,-3 2 8 15,0 4 3-15,0-2 14 0,0 5 6 0,1-4-6 16,-1 4 3-16,0 0-9 0,0 0 4 0,-5 16-8 16,4 0 3-16,-2 2-6 0,2 7-14 0,-2 1 16 15,2 5-17-15,2-4 0 0,-1 5 0 0,3 2 0 16,-2-2-8-16,3 4 4 0,0 0-1 0,0-1 1 15,-2-2-4-15,3 2-3 0,-1 1 4 0,2-4 5 16,-3-2-5-16,0 1 0 0,-3-1-2 0,2-2 4 16,-3-2 2-16,2-2 2 0,-5-4 5 0,2-3 6 0,-1 0-3 15,-6-3-3-15,4-1 1 0,-2-2 1 0,-6 0-4 16,-3-1-1-16,2-3 2 0,-2-1-11 0,-5-3-1 16,2-1-6-16,-1-4-9 0,-7-3-8 0,-4-3-17 15,3-3-23-15,1-2-23 0,2-3-16 0,-2-4-24 16,0 1-21-16,4-4-18 0,0 0-15 0,1-1-14 15,-1 2-15-15,4-4-17 0,4 3-7 0,1-1-14 16,1 1-7-16,5 5-23 0,1 0-197 0,0 2-503 16,3 0 223-16</inkml:trace>
  <inkml:trace contextRef="#ctx0" brushRef="#br0" timeOffset="205545.45">7790 6593 41 0,'0'0'153'15,"0"0"-1"-15,0 5-6 0,0-5-2 0,0 0-4 16,0 0 3-16,0 4-7 0,0-4-5 16,0 0-8-16,0 6 4 0,0-6-1 0,3 5-3 0,1-2 2 15,-3-1-15-15,4 1 1 0,0 1-11 0,3-1-8 16,-2 1-4-16,4-1-8 0,2 0-5 0,1 2-7 16,6-1-1-16,1 1-4 0,2-3-11 0,6 1-1 15,2 0-5-15,-1-1-3 0,2 0-6 0,3 1-4 16,-1-2-4-16,3 1 0 0,1-2 4 0,4 2-2 15,-4-2-2-15,0 1-10 0,-1-2 2 0,0 2-1 16,-6 1-3-16,1-1-12 0,-13-2-17 0,4 1-18 0,-9 1-26 16,-1 1-26-16,-3-2-37 0,-1 0-36 0,0 0-64 15,-8 0-196-15,10-2-449 0,-6 1 199 0</inkml:trace>
  <inkml:trace contextRef="#ctx0" brushRef="#br0" timeOffset="206537.15">9431 6738 161 0,'-2'-10'183'0,"-2"-2"12"16,-1 2 3-16,1-2-9 0,-4 4-10 0,3-2-14 0,0 2-8 15,0 1-11-15,0-1-11 0,-2 1-13 16,-2 1 0-16,2 1-14 0,-2 1-10 0,-4 0-10 0,4 3-7 16,0 0-7-16,-1-1-11 0,-8 4-6 0,5 1-5 15,-1 2-2-15,1 1-10 0,-2 4 6 0,-2-2-10 16,-2 3 0-16,4 2-2 0,2 0-3 0,-1 0 3 16,3 2-7-16,-1-1 1 0,3 2-1 0,4-5-2 15,0 4 0-15,1 4 1 0,4-2-6 0,3 0 0 16,2 8 1-16,1-7-3 0,3 0-2 0,10 5 1 15,3-2-1-15,0 3 2 0,-1-1-6 0,-1-2 0 0,1 2-2 16,2 1 3-16,-1-1-2 0,0 2-3 0,-2 0-1 16,-2-2 2-16,1 0-1 0,-5-1-2 0,-4-4-1 15,-1 1 3-15,-2 1 8 0,-1-2 11 0,-2 0 14 16,-3-2 11-16,-2 3 7 0,-3-3 7 0,-1 0 6 16,-3 0 1-16,1-3 8 0,-8-1-16 0,0 1 18 15,-1-4-16-15,-1 0-2 0,-2-2-2 0,0-2-9 16,-2 0-17-16,2 0-11 0,-2-3-22 0,-4-3-14 15,2-1-26-15,3-2-20 0,2-1-19 0,3-1-23 0,3 0-31 16,3-5-23-16,-2-3-17 0,7-3-20 16,1 2-23-16,6-7-26 0,2-3-32 0,-1 6-165 0,5-8-472 15,2 4 209-15</inkml:trace>
  <inkml:trace contextRef="#ctx0" brushRef="#br0" timeOffset="207105.31">9645 7127 29 0,'0'0'117'16,"0"0"1"-16,0 0 3 0,0 0 2 0,0 0 7 0,0 0 0 16,0 0 8-16,0 0 0 0,0 0 1 0,0 0 0 15,0 0-1-15,0 0-8 0,-7 11-12 0,3-9-5 16,3 3-5-16,-2-1-8 0,1 1 4 0,-1 1 1 15,0 4-4-15,-1 1 4 0,-3-1-4 0,4 2-2 16,-3 3-1-16,0 0 0 0,0 2-4 0,1 0 7 16,1-1-3-16,0-1-16 0,0-2 16 0,4 4-2 15,0-5-2-15,0 1-5 0,3 4-9 0,-1-5-3 16,2-1-10-16,2 2-3 0,2-4-5 0,1 0-17 16,1-2 5-16,3-2-1 0,2 2-4 0,3-4-7 15,1-2-1-15,3-2-4 0,-3-4-9 0,-1-3-10 0,3 0 3 16,-6-4-10-16,2-1-1 0,-5-1-5 0,-2-2-3 15,-3-2-7-15,-1-1-4 0,-3-7 6 0,-2 9 3 16,-2-1-7-16,-2-2-1 0,-3 4-1 0,-1 0-2 16,-3 0 4-16,3 8-1 0,-1 0-4 0,-2 4-4 15,-3-2-4-15,4 2-5 0,-5 4-5 0,5 0-7 16,-3 0 5-16,5 0-10 0,-1 4-10 0,3 0-13 16,0 0-16-16,1 1-18 0,4 3-11 0,-2-5-15 15,4 3-29-15,2-3-17 0,1 3-27 0,0-5-42 16,4 3-169-16,4-1-448 0,-4 0 198 0</inkml:trace>
  <inkml:trace contextRef="#ctx0" brushRef="#br0" timeOffset="207590.3">10066 7184 103 0,'0'0'183'0,"-1"-5"-6"16,1 5-7-16,0 0-1 0,0 0-1 0,0 0-8 16,0 0-12-16,0 0-13 0,0 0-11 0,0 0-11 0,0 0-3 15,0 0-5-15,0 0-5 0,0 0-1 0,0 0-4 16,0 0-8-16,-1 12 10 0,1-3-1 0,0-2-1 16,-2 4 3-16,4 0 1 0,-1 0 3 0,-2 1-3 15,-1 0-2-15,5 5 0 0,-3-1 6 0,1 0-2 16,1-4-17-16,0 1-1 0,1 0-9 0,-2-5-5 15,2 1-6-15,-2-1-8 0,0 1-5 0,0-4-7 16,2-1-2-16,3-1-6 0,-3 2-3 0,-1-3-5 0,6-2-5 16,-3 0-11-16,-5 0-5 0,14-5-15 0,-5-1-7 15,-1-1-7-15,1-1-4 0,1 1-7 0,-5-5-5 16,3 4 2-16,-3-5 3 0,1 2-3 0,2-6 1 16,-3 0 0-16,2 2 4 0,-5 0 1 0,2 4 7 15,2 0 4-15,-3 6 0 0,-2-2 2 0,2 0 7 16,-2 5 2-16,2 0 7 0,-3 2 10 0,2-4 1 15,-2 4 3-15,0 0 5 0,4 8-1 0,-1 1 4 0,-1 0-7 16,2 2 5-16,1 1-5 0,-1 3 2 16,0-3-6-16,-1 4 2 0,4-2-1 0,-1 0-3 15,1-3-4-15,-1-2-7 0,0 4-5 0,1-5-12 0,-1 3-12 16,2-6-16-16,-2 6-18 0,-2-7-18 0,1 1-24 16,0-2-26-16,0 0-42 0,0-3-27 0,3 0-56 15,-8 0-167-15,9-9-462 0,-4 7 205 0</inkml:trace>
  <inkml:trace contextRef="#ctx0" brushRef="#br0" timeOffset="208183.88">10477 7081 160 0,'-7'2'211'16,"7"-2"-11"-16,-4 3-12 0,4-3 8 0,-4 2 14 0,4-2-7 15,0 0-23-15,0 0-21 0,0 0-15 0,0 0-13 16,0 0-10-16,0 0-13 0,0 0-13 0,0 0-6 15,17 2-8-15,-9-2-9 0,2 1-7 0,0 1-14 16,4-2 1-16,-3 0-3 0,0 0-7 0,3 0-1 16,0 1-13-16,-1 0 6 0,-3 1-5 0,3 0-1 15,1-1-4-15,-5 1-15 0,0-1-8 0,0 2-16 16,-3-3-14-16,1 1-15 0,-2 1-17 0,-3-1-12 16,-2-1-17-16,9 2-12 0,-6-1-11 0,-3-1-12 15,0 0-2-15,0 0-14 0,0 0-6 0,0 0 6 0,0 0-6 16,0 0 1-16,0 0 6 0,0 0-87 0,0 0-246 15,0-7 801-15,0 7-413 0,0 0 28 0,0 0 24 16,-13-4 28-16,13 4 10 0,-5-1 18 0,5 1 13 16,-7-1 12-16,7 1 9 0,-6-1 7 0,6 1 4 15,0 0 5-15,-10 0-4 0,10 0-2 0,0 0 10 16,-5 3 4-16,5-3 5 0,-4 5 2 0,4-1 4 16,-1 0 7-16,-2 1 3 0,2 2 3 0,1 1 5 15,1-1 4-15,-1 4 7 0,0 0 3 0,3 0 2 16,-2 5-10-16,2 0 8 0,-2 1-2 0,0-1-8 15,2-4-11-15,-2 1-8 0,3 0-6 0,-2-1-9 0,-1-1-9 16,2 1-7-16,0-1-15 0,0-2-2 0,-1-1-5 16,-1 0-19-16,2-3-21 0,-1 1-21 0,-2 2-30 15,3-5-32-15,-2 1-46 0,0-1-50 0,-1-3-72 16,4 5-265-16,2-5-556 0,-6 0 245 0</inkml:trace>
  <inkml:trace contextRef="#ctx0" brushRef="#br0" timeOffset="209151.17">11623 7047 146 0,'0'0'177'16,"-4"-2"-7"-16,4 2-6 0,0 0-11 0,-8-2-7 16,8 2-4-16,0 0-10 0,-3-2-8 0,3 2-31 15,0 0-9-15,0 0 1 0,0 0 1 0,0 0-3 16,0 0 10-16,0 0-7 0,0 0 2 0,0 0 8 0,16 0 1 15,-16 0 0-15,14 4 2 0,-5-2-4 16,5-1 0-16,-1 1-8 0,5-1-7 0,-5 0-5 0,1-1-6 16,2 1-1-16,-4 0-9 0,5 1-4 0,-3-4-3 15,-2 1-7-15,0 1-4 0,1-1-6 0,-6 1-4 16,1 1-2-16,-2-2-4 0,3 2 1 0,-9-1-5 16,7 0-6-16,-7 0-5 0,6 0-12 0,-6 0-8 0,7 0-15 15,-7 0-13-15,0 0-10 0,0 0-11 16,0 0-9-16,0 0-13 0,0 0-12 0,0 0-16 15,0 0-25-15,0 0-17 0,-9 8-19 0,9-8-15 0,0 0-16 16,0 0-146-16,0 0-376 0,-16-5 167 0</inkml:trace>
  <inkml:trace contextRef="#ctx0" brushRef="#br0" timeOffset="209380.55">11679 6920 91 0,'-5'1'198'0,"1"3"-7"0,3 0-7 0,-2 2-1 16,2-1 1-16,-2 6-1 0,2 0 5 0,-4 2-3 15,4 3-3-15,-2 2-3 0,2 0-9 0,1 3 1 16,-2-1-3-16,4 5-17 0,-4-7-9 0,4 0-9 16,-4 0-6-16,4-2-18 0,-2-4-5 0,1 1-14 15,-1 0-11-15,3-4-12 0,-2 2-20 0,4-1-23 0,-5-3-28 16,1-1-28-16,2-1-37 0,-3-2-41 15,1 2-42-15,3-3-49 0,-4-2-64 0,4 3-185 0,-4-3-487 16,9-5 216-16</inkml:trace>
  <inkml:trace contextRef="#ctx0" brushRef="#br0" timeOffset="211709.48">13218 6450 234 0,'-4'-4'239'0,"4"-2"-7"15,-1 0-5-15,-2 0-2 0,2-1-11 0,-3 1-12 16,0-3-13-16,3 2-9 0,-4-1-8 0,1 3-11 0,0-2-4 15,0 3-13-15,-1-3-4 0,1 4-10 16,1-3-9-16,-5 1-10 0,4 1-13 0,-4 3-5 16,1-2-16-16,-3 2-3 0,-1 0-9 0,0 1-5 0,-3 2-5 15,-3 4-6-15,-2 0-2 0,2 3-7 16,-7 2-3-16,6-1-6 0,0 1 3 0,0 1-4 16,4-2-3-16,-4 3 1 0,6-4-1 0,-2 5-5 0,1-4-4 15,0 2 8-15,5-3-10 0,-1 0-2 0,3 1 0 16,-2 0-4-16,3-1-9 0,3-1 9 0,-1 1 2 15,2 1-6-15,0 0 0 0,2-2-1 0,-1 2 1 16,4 0-3-16,1-2 3 0,0 1-3 0,4 0-7 16,-1 1 5-16,3 2 5 0,2-1 1 0,0 3-4 15,3 0 0-15,-3-3 1 0,2 3-10 0,2 6 14 16,-3-4-11-16,4 4 9 0,-3 3 1 0,-2 1 2 0,-1-1-8 16,-4-5 3-16,1 6 4 0,-2-5-6 0,-2-1 6 15,0 0 7-15,1 0 5 0,-4-1 1 0,-1 1 16 16,0-2 0-16,-1-1 10 0,-1-1 13 0,-2-4 6 15,1 1-4-15,-1 0 1 0,-3-2-4 0,0-3-2 16,-2 4-6-16,-1-5-6 0,-2 0 0 0,0 0-13 16,-4-2-9-16,2-2-12 0,-5-1-13 0,2 0-17 15,4-3-12-15,-6-1-12 0,4-1-26 0,3-2-19 16,0-3-30-16,1 3-22 0,-3-5-20 0,4-4-25 0,3 4-34 16,1-6-25-16,2 0-42 0,3-7-271 15,0 6-603-15,3-7 267 0</inkml:trace>
  <inkml:trace contextRef="#ctx0" brushRef="#br0" timeOffset="212295.35">13291 6834 46 0,'0'0'201'0,"0"0"0"16,0 0 1-16,-7 7-7 0,7-2-4 0,2 2-1 15,-1-4-4-15,-1 6 5 0,1 1-11 0,3 1-7 16,1 5-6-16,0-4-10 0,2 2-2 0,-2 3-8 16,4-1-15-16,-2 1-5 0,0-2 1 0,1-1-22 15,0 1-5-15,1-2-10 0,-2-1-12 0,3 0-8 16,0-1-10-16,-3-2 0 0,3 2-8 0,-3-5-5 15,1 0-12-15,-3-1-17 0,0-1-16 0,3-1-15 0,-2 1-25 16,2-4-18-16,-5 2-25 0,-3-2-23 16,9-3-34-16,-3-1-32 0,-1 0-36 0,-2-3-43 0,-1 2-194 15,-3-4-480-15,1-1 213 0</inkml:trace>
  <inkml:trace contextRef="#ctx0" brushRef="#br0" timeOffset="212499.8">13402 6904 155 0,'-4'4'234'0,"0"2"-10"16,3-2-14-16,-6 3-4 0,1-4-8 0,1 5-6 0,-1 1-4 15,-3 2-6-15,-3 1-9 0,2 1-8 0,0-1-11 16,-3 1-6-16,3 2-12 0,-2-2-12 0,3-4-6 16,-1 7-18-16,1-5-6 0,3-2-12 0,-3 1-11 15,1-3-21-15,6-1-28 0,-2-1-23 0,1-1-34 16,-1-1-30-16,3 0-39 0,1-3-39 0,0 0-41 15,0 0-51-15,0 0-176 0,0 0-443 0,0 0 196 16</inkml:trace>
  <inkml:trace contextRef="#ctx0" brushRef="#br0" timeOffset="213109.74">14192 6509 16 0,'-4'-5'251'0,"1"1"-9"0,-2-1-13 16,0 0-15-16,-1-2-19 0,-1 2-8 0,0 0-15 15,-1 2-13-15,-1-2-14 0,0 3 4 0,-5 0-22 16,4 4-12-16,-3-2-11 0,-1 2-8 0,-4 0-7 15,0 4-9-15,-1 2-6 0,4 0-6 0,-2 0-3 16,2 2-12-16,0-2-1 0,2 0-6 0,0 0 0 16,4-1-2-16,0 3-5 0,1-2-3 0,1-1 0 0,-1 1-9 15,4 0-1-15,3-1 1 0,1 4-2 0,0-1 2 16,1-2-3-16,3 3 0 0,4-1-1 0,3 4-1 16,2-1-6-16,3 2 1 0,5 4-3 0,2 0 0 15,1 0-3-15,-1 4-4 0,-1 0 0 0,1 0-1 16,0 4-7-16,-5-2 0 0,5 2-3 0,-5-3 2 15,-4 3-4-15,-1-2 2 0,-3-1-2 0,-5-5 5 16,-2 0 6-16,-3 1 14 0,-3 0 6 0,-2-2 13 16,-4 0 12-16,-3-1 8 0,1-1 8 0,-4-1 7 15,-2-4 0-15,-2-3-2 0,1-1-12 0,-4-3 7 16,1 2-13-16,2-5-2 0,-1-1-9 0,0-1-18 0,3-5-12 16,1 2-19-16,1-3-33 0,3-1-28 0,0-5-30 15,2 1-32-15,1-4-29 0,5 2-37 0,4-5-63 16,3 0-283-16,7-8-587 0,-2 11 260 0</inkml:trace>
  <inkml:trace contextRef="#ctx0" brushRef="#br0" timeOffset="213740.04">14433 6940 25 0,'0'0'239'0,"0"0"-25"0,0 0-21 0,0 0-17 0,0 0-18 15,0 0-16-15,0 0-4 0,0 0-5 16,0 0-3-16,-9 4 0 0,9-4-1 0,2 6-5 0,-2 0-3 15,1-1-2-15,1 2-2 0,-4 2-29 0,2 0 4 16,0 2-6-16,2-2-6 0,0 3-5 0,-2-1-2 16,2 0-5-16,2 1-6 0,1-1-1 0,-4-2-8 15,7 2 1-15,-4-4-6 0,4 0 0 0,-2-1-9 0,-1 0-3 16,3-1-6-16,3-1 0 0,-2-2 2 16,0-1-10-16,5-1 0 0,3-6 5 0,-4 1-9 15,1-5-7-15,1-1-6 0,0-3-2 0,1 3-5 0,-3-2-7 16,-1-2 4-16,0 1-4 0,-3 1 3 0,-3-3-2 15,-1 7 3-15,2-3-1 0,-5 4-1 0,2-2 5 16,-3 3 0-16,3 1 2 0,-4 1 0 0,1 2 1 16,-1-1 0-16,0 4-2 0,0 0 0 0,0 0-2 15,0 0 0-15,0 0 2 0,0 18 3 0,3-2 0 16,-6 1-5-16,3 2 7 0,3 9-2 0,-3 1-4 16,4 4-1-16,-3 2 1 0,0-3 0 0,3 4-1 15,3 11 3-15,-5-12 0 0,3 0 0 0,-2-2 3 16,-2 2-1-16,3 0-1 0,-4-4 4 0,0 0-2 0,0-2 5 15,0 3 11-15,-4-6 9 0,0 2 15 0,0-11 13 16,-1-1 9-16,-1-2 18 0,1-4 10 0,-5 1 5 16,1-3 1-16,-3 1-9 0,1-5 0 0,-3-1-9 15,-3-2-7-15,2-3-9 0,-2-1-9 0,-1-3-8 16,4-4-9-16,-1-2-22 0,3-3-14 0,3-3-18 16,2 0-15-16,3-6-20 0,5-3-14 0,4 1-16 15,9 0-19-15,2 2-28 0,3-2-33 0,6 2-35 0,5 0-25 16,18-2-28-16,3 7-71 0,6 0-171 0,-1 3-532 15,1 3 236-15</inkml:trace>
  <inkml:trace contextRef="#ctx0" brushRef="#br0" timeOffset="-214401.04">15062 6424 28 0,'-3'-3'183'0,"3"3"-4"0,-5-3-22 0,5 3-9 15,0 0-9-15,0 0 0 0,0 0 4 0,0 0-3 16,12-3-7-16,-6 1 0 0,6 0 0 0,-1 2-5 16,10-1-4-16,-2-3-6 0,12 1-1 0,-2-1-5 15,4 1 1-15,4 1-4 0,0-1-8 0,4-2 2 16,9 2-8-16,6-1-7 0,-2 1 6 0,6-1 1 0,-2 0-2 15,2 2-8-15,0-4-10 0,1 4-5 0,2-2-7 16,-1 0-7-16,2 3-3 0,-2-2-8 0,-5 4-3 16,-3-1-9-16,-16 0-12 0,-1 2-7 0,-6-1-8 15,-2-1-4-15,-8 0-6 0,-5 2-3 0,-2-2-4 16,-2 0-6-16,-2 0-8 0,-4 0-9 0,1 0-13 16,-1 1-13-16,-6-1-25 0,0 0-27 0,10-1-39 15,-10 1-41-15,0 0-64 0,0 0-196 0,0 0-489 0,-19-3 217 16</inkml:trace>
  <inkml:trace contextRef="#ctx0" brushRef="#br0" timeOffset="-213845.91">15539 6711 36 0,'-4'-4'233'0,"0"0"-15"0,0-1-9 0,-1 1-11 16,1 0-11-16,-2 0-7 0,1 1-3 0,-3-1-13 0,2 0-9 16,-2 0-7-16,0 1-12 0,-3 2-10 0,-1-2-13 15,1 1 0-15,-1 2-9 0,2 1-8 0,-4-1-6 16,4 1-8-16,-2 0-11 0,-2 2-6 0,8 0-7 16,-2-1-6-16,-2 1-3 0,2 1-3 0,3 0-2 15,0 0-6-15,1-2-5 0,-1 3-2 0,5 0-5 16,3 2 1-16,-1 1-4 0,7-1-1 0,-1 4-5 15,3 2 1-15,2 0-1 0,5-1-1 0,0 7-1 0,5 0-2 16,-5 1 1-16,2 0-3 0,1-1 1 0,-3 1 2 16,0-1-3-16,-7-1-3 0,0-2 7 15,2 6-4-15,-5-4 8 0,-4-2 7 0,2 1 5 0,-2-2 11 16,-4-3 9-16,-4 0 6 0,0 1 0 0,-2-2 12 16,-3 2 12-16,0-4-8 0,-2-1-1 0,-1-3 0 15,1 1-16-15,-3-3 0 0,-3 0-14 0,-2-3-16 16,1 0-16-16,0-6-20 0,0 0-23 0,3-3-24 15,1 1-28-15,2-1-27 0,-3-5-29 0,7 3-36 16,1 1-17-16,3-3-43 0,2-8-34 0,4 6-241 16,0-2-552-16,3 0 244 0</inkml:trace>
  <inkml:trace contextRef="#ctx0" brushRef="#br0" timeOffset="-213476.35">15812 6938 166 0,'0'0'159'0,"0"0"-10"0,0 0-18 16,0 0-13-16,0 0-3 0,0 0-2 0,0 0 11 15,0 0 8-15,0 0 10 0,0 0 7 0,0 0-3 16,-13-6-3-16,13 6-14 0,-9 2-8 0,4 0 0 0,0 2-2 16,0 1-7-16,-2 0-4 0,1 1 0 0,1 1 1 15,-2 1-4-15,2 1 6 0,-1 0-7 0,3 1-7 16,-1 0-2-16,1 1 3 0,2 2-16 0,0-4 6 15,3 2-13-15,3 1-8 0,-3 0 0 0,1-1-1 16,3-2-8-16,-1 3-9 0,3-4 0 0,0 0-6 16,1-2-5-16,-1-2 3 0,2 0-13 0,-5-1 2 15,4 0-4-15,1-3 1 0,-2-2 6 0,1-3-14 0,0 1 11 16,0-1-21-16,-1-3 0 0,-2 4-11 0,-1-4-6 16,-1-2 0-16,0 0-3 0,-3 0-18 15,-6-1-11-15,4-1-12 0,-4-4-17 0,-3 0-10 0,0 6-18 16,4-1-15-16,-3 1-13 0,2 1-14 0,-2-1-25 15,3 4-24-15,3 0-31 0,1 0-20 0,0 1-22 16,0 5-142-16,5-6-436 0,-1 4 192 0</inkml:trace>
  <inkml:trace contextRef="#ctx0" brushRef="#br0" timeOffset="-213031.01">16069 6945 154 0,'0'0'203'0,"0"0"-22"15,0 0-16-15,0 0-18 0,3-4-17 0,-3 4-8 16,0 0-14-16,0-3-4 0,0 3-1 0,0 0 3 16,2-4 5-16,-2 4 3 0,0 0 4 0,0 0 0 15,0 0 2-15,0 0 3 0,0 0-4 0,4 11 3 16,-1-5-6-16,-3 0-3 0,1 4-3 0,2 0-2 16,-1-1 1-16,1 2-2 0,-1-1 2 0,1 0-9 15,-2 1-5-15,1-1-5 0,1-1-8 0,1-2 1 16,-3 2-16-16,3-2 2 0,-1-3-14 0,2 1 6 0,0-1-15 15,-1-1-5-15,-1 0-5 0,1-1-9 0,3-2 1 16,-7 0-12-16,11-2-6 0,-6 1-10 16,2-3-16-16,-2 2-1 0,1-2-8 0,1-2-6 0,-2 2-4 15,1-1-8-15,-1-2 3 0,2 1-3 0,-3-4 6 16,4 3-2-16,-6-1 9 0,1 3 1 0,4-4 0 16,-6 4 1-16,4 1 6 0,-1 0-1 0,0-1 1 15,1 2 3-15,-5 3 2 0,5-2 7 0,-1 0 5 16,-4 2 9-16,5 7 6 0,0-1 7 0,2-1 5 15,-1 2 2-15,-1 3 1 0,1-2 3 0,1 1 3 16,-2 0-4-16,3 0-3 0,-2 0 3 0,-1 0-2 0,2-1-5 16,-2-4-5-16,0 1-4 0,0-1 5 0,-1 1-6 15,0-3-10-15,-1 2-9 0,1-4-15 0,-4 0-15 16,12-6-30-16,-6 1-37 0,1-1-37 0,0 0-39 16,0-3-26-16,0 1-36 0,0-2-32 0,-1 2-161 15,-3-2-474-15,0 0 209 0</inkml:trace>
  <inkml:trace contextRef="#ctx0" brushRef="#br0" timeOffset="-212829.55">16459 6884 67 0,'-4'-2'248'16,"4"2"-14"-16,0 0-18 0,0 0-10 0,0 0-6 16,0 0-11-16,0 0-11 0,0 0-11 0,19 2-10 15,-11-2-12-15,0 1-13 0,3-2-11 0,-2 2-16 16,3-1-8-16,-1-1-8 0,2 2-10 0,-2-2-13 15,0 1-26-15,0 0-23 0,0 0-23 0,0 0-21 16,-5 0-21-16,1 0-20 0,0-1-16 0,-7 1-23 16,9 0-17-16,-9 0-24 0,5-5-6 0,-5 5-43 0,0 0-102 15,0 0-323-15,0 0 143 0</inkml:trace>
  <inkml:trace contextRef="#ctx0" brushRef="#br0" timeOffset="-212666.98">16539 6932 127 0,'-1'6'213'16,"1"0"1"-16,-2 3 0 0,2 2-5 0,0-1-8 16,-2 2-9-16,2-1-15 0,-2 5-11 0,0-1-13 15,2 2-19-15,-1-1-11 0,2 0-16 0,-1-4-15 16,0 5-26-16,0-3-36 0,0-1-36 0,-1-1-49 0,2-1-62 16,1-1-84-16,-1-1-140 0,0 0-367 0,-1-4 163 15</inkml:trace>
  <inkml:trace contextRef="#ctx0" brushRef="#br0" timeOffset="-205755.52">16906 4848 83 0,'3'-6'186'16,"-2"2"-11"-16,2-2-5 0,-2-3-9 0,0 0-11 15,3 0-8-15,-1-1-6 0,0-1-10 0,1 1-8 0,-1 0-8 16,-1 1-9-16,2-4-4 0,-1 3-5 16,2-2-8-16,-1 1-9 0,1 0-9 0,-3-1-4 0,2-1-6 15,-1 4-6-15,2-3-5 0,-3 3-4 0,2-2-3 16,0 0-5-16,-1 3 0 0,2 0 0 0,-4 0 0 15,1 1 5-15,1 2 2 0,0-1-7 0,-2 0 1 16,3 1-4-16,-4-1 4 0,2 1-3 0,1 1 1 16,0-1-5-16,-2 3 0 0,1-1-3 0,-2 3-3 15,7-5 6-15,-5 3-4 0,2 1 0 0,-4 1 1 16,9-4-4-16,-4 4 3 0,3 4 9 0,1-1 3 16,1 2 10-16,0 1-1 0,4 0 3 0,0 1-3 0,3 4 8 15,0-2-2-15,-1 5 4 0,6 3 2 0,-2 1 3 16,-1 3 0-16,1 0-3 0,0 1 3 0,-1-3 0 15,-5 3-2-15,4 1-6 0,-4-1-4 0,0-1 0 16,-1-3-11-16,-3-1 0 0,2-1-11 0,-1-1 0 16,1-1 6-16,-2 2-7 0,2-5-5 0,-4 0 2 15,1-4-5-15,1 1-10 0,0-1-1 0,-3-1-15 16,1 0-9-16,-2-4-9 0,1 1-7 0,-1-2-1 16,1 0-19-16,-7-1-9 0,7-1-22 0,-7 1-15 15,8-3-10-15,-6 1-21 0,-2 2-17 0,2-6-25 0,-2 6-8 16,-2-7-25-16,2 2-28 0,-2 0-195 0,-1 3-467 15,2-2 207-15</inkml:trace>
  <inkml:trace contextRef="#ctx0" brushRef="#br0" timeOffset="-205379.51">17495 4456 160 0,'0'0'203'15,"-9"4"-9"-15,7-1-11 0,-1 1-7 0,-3 2-6 16,2 0-3-16,-4-1-10 0,3 5-2 0,-5 7-6 15,0-4-8-15,1 1-6 0,0 4-7 0,-4 4-5 16,-2 2-11-16,1-2-5 0,0 3-6 0,-3-1-6 0,3 6-3 16,-1-1-9-16,-1-2-9 0,1 2-3 15,-2 0-11-15,2 0-2 0,2-2-3 0,-3 0-4 16,4-3-11-16,1-1-3 0,-1-7-3 0,3 2-1 0,0-2-9 16,2-6-4-16,-1 1-5 0,4 0-12 15,3-6-17-15,-3 2-15 0,0-1-25 0,4-1-23 0,-4-4-27 16,4-1-31-16,0 0-24 0,0 0-39 0,0 0-242 15,0 0-475-15,11-14 210 0</inkml:trace>
  <inkml:trace contextRef="#ctx0" brushRef="#br0" timeOffset="-203477.11">18036 4289 162 0,'-1'-4'173'0,"1"4"-8"0,0 0-11 15,0 0-2-15,0 0 0 0,0 0-4 0,0 0-3 16,0 0 2-16,0 0 3 0,14 8-8 0,-8-5-6 16,4 3-5-16,-2-1 0 0,2 2-1 0,2-5-9 15,3 5-5-15,4-3-2 0,-5 3-4 0,5-5-8 16,-2 4-6-16,2-2-7 0,-6 0-9 0,1-2-7 16,4-1-5-16,-4 3-6 0,0 0-2 0,-1-2-8 15,-2 1-6-15,1-3-4 0,-2 1-3 0,-2 1-4 16,0-1-2-16,0-1-7 0,-1 1 1 0,-1-1-3 15,-3 3-3-15,-3-3 1 0,6 4 1 0,-2-2 3 16,-4 2-1-16,0 0 3 0,0 2 2 0,0 2 3 16,-2 1-1-16,-2 1 2 0,-2 1 9 0,0 0 8 0,0 5 2 15,-3 0 0-15,1 0 8 0,-1-1 0 16,-1 3 4-16,2-1 0 0,-1-3-7 0,0 2 5 16,0-2-11-16,0 3-3 0,2-5-2 0,0-1-11 0,0-2-3 15,2 1-3-15,1-2-8 0,1-1-2 0,1 0-19 16,-1-3-11-16,2-1-24 0,-2-1-27 0,3-2-18 15,0 0-26-15,0 0-35 0,0 0-37 0,0 0-46 16,9-11-50-16,-1 0-66 0,0 2-217 0,-1-3-600 16,1 3 266-16</inkml:trace>
  <inkml:trace contextRef="#ctx0" brushRef="#br0" timeOffset="-202967.41">18620 4087 50 0,'-9'-1'227'0,"9"1"-17"0,0 0-13 16,0 0-9-16,-9 1-16 0,9-1-2 0,0 0-6 15,0 0-1-15,-2 2-5 0,2-2-2 0,0 0-9 16,11 4-12-16,-7-2-5 0,3 2-10 0,5-1-7 16,0-1-8-16,-1 1-13 0,3 2-4 0,0-1-12 15,3-2-6-15,1 1-5 0,-4-2-5 0,4 2-8 16,-2 1-5-16,-2-2-4 0,4 1-3 0,-4-2-7 15,-1 1-3-15,1 1-1 0,-4-1-3 0,1 1-1 16,0 0-5-16,-6-2-9 0,3 4 0 0,-3 0-2 0,4 0-1 16,-5 2 6-16,-2 3 0 0,1-2 9 0,-2 5 2 15,0-3 6-15,-2 7 7 0,0-2 3 16,-4 1 10-16,1 1 3 0,0 1 4 0,-2-2 11 0,1 3-13 16,-2-4 5-16,1 4-9 0,-1-3 3 0,1 0-5 15,1 0-9-15,0-1 0 0,-3-1-9 0,4-3 2 16,3 0 5-16,-4 0-22 0,1-1-14 0,0-2-13 15,0-1-23-15,3-4-19 0,1 4-27 0,-4-3-32 16,4 0-31-16,0-1-37 0,0-3-37 0,0 0-46 16,0 0-56-16,0 0-172 0,0 0-531 0,11-9 236 15</inkml:trace>
  <inkml:trace contextRef="#ctx0" brushRef="#br0" timeOffset="-202263.02">19196 3849 107 0,'0'0'216'0,"-3"-3"-14"15,1 2-18-15,1-4-9 0,1 5-8 0,-3-5-7 16,3 1-3-16,0 4-7 0,2-8-7 0,-1 4-8 16,3 1-12-16,0-1-8 0,3 1-8 0,2-3-6 0,-2-1-8 15,7 2 1-15,-1 0-9 0,4 0-6 0,0 0-12 16,1-1 1-16,0 3-7 0,1 2-3 15,-1-2-5-15,1-1-4 0,-5 2-2 0,-1 3-5 0,0-1-1 16,3 3-1-16,-5-1 3 0,1 3-1 0,-3 0 3 16,0 2-1-16,-4 0-1 0,0 2 7 0,-1 1 4 15,-4 1 5-15,0 1 3 0,-1 2 6 0,-7 0 6 16,3-4 5-16,0 7-7 0,-3-6 9 0,3 0 4 16,-2-1-4-16,0-2 1 0,-2 2-3 0,4-2-6 15,-1-1-1-15,1-1-17 0,0 0 1 0,-1-1-16 16,4-2 3-16,-2 0-1 0,1-1-8 0,1 2-12 0,-2-2 3 15,0 0-2-15,4-2-14 0,0 0-4 16,0 0-13-16,-1 5 2 0,1-5 6 0,0 0 3 16,0 0-9-16,0 0-8 0,8 4 14 0,-8-4-4 0,7 0 2 15,-7 0-4-15,13-4-11 0,-1 3 8 0,0 2 7 16,2-1-8-16,-1-1-6 0,0 1-1 0,1-1-2 16,-4 2-4-16,4 0 7 0,-2 1-4 0,-2 0-3 15,3 3 1-15,-3-2 6 0,-1 2-4 0,2 3 0 16,-3-3 3-16,0 4-5 0,-3-1 6 0,-1 4 4 15,-3 0 6-15,-2 4 3 0,-6-2 5 0,1 2 19 16,-4-2 12-16,0 2 15 0,-3-4 11 0,-5 5 6 0,4-6 13 16,-9 2 2-16,5-1 1 0,0-4-15 0,-4-2 0 15,4-1-9-15,1 0-9 0,-1-2-20 0,2-2-17 16,3 1-17-16,1-5-32 0,0 1-24 0,2-2-22 16,1 1-29-16,5-2-15 0,-2-2-26 0,1 1-21 15,2-3-18-15,3 1-28 0,3-3-25 0,-1-1-29 16,5-1-37-16,-1 4-210 0,5-6-565 0,0 2 250 15</inkml:trace>
  <inkml:trace contextRef="#ctx0" brushRef="#br0" timeOffset="-201809.19">19847 3611 162 0,'0'0'189'0,"0"0"-3"16,0 0-2-16,0 0-3 0,0 0 3 0,0 0-1 15,0 0-2-15,0 0-3 0,0 0-4 0,11 9-8 16,-9 1 1-16,3-1-7 0,1 5-5 0,-1 2 0 16,4 1-12-16,-4 3-8 0,3 8 0 0,1 0 1 15,2 1-7-15,1-1-3 0,-3-1-9 0,1 4-9 0,-1-3 9 16,-2-2-19-16,1 0-8 0,0-1-2 15,0 0-9-15,0 0-9 0,0-7-9 0,0-1-2 16,0 0-11-16,-2-2-6 0,2-1-7 0,-3-4-10 0,0 1-12 16,0-3-15-16,-2-1-26 0,-1 0-26 0,1 0-23 15,-2-4-33-15,2 0-44 0,-3 2-46 0,3 0-67 16,-3-5-65-16,0 5-208 0,0-5-584 0,0 0 259 16</inkml:trace>
  <inkml:trace contextRef="#ctx0" brushRef="#br0" timeOffset="-199654.07">7826 8249 170 0,'0'0'189'0,"-3"-5"-13"0,3 5 7 16,0 0-8-16,0 0-4 0,0 0 0 0,0 0-7 16,0 0-8-16,0 0-8 0,0 0-7 0,0 0-6 0,-2 13-3 15,1-5-1-15,1 3-3 0,0 5 0 0,1 0-4 16,0 3-4-16,0 7 0 0,1-1-5 16,-2-4-4-16,0-2-4 0,1 6 7 0,-1-5-17 0,0 5 4 15,3-3-13-15,-2 3 2 0,-1-6-5 0,5 4-12 16,-5-4 1-16,0-1-4 0,4 0-6 0,-3 0-7 15,2-1-3-15,-2-5-9 0,0 4 3 0,0-4-4 16,1 1-7-16,-1-3-9 0,-1-1-11 0,4 0-3 0,-3-3-9 16,0 0-30-16,1-1-7 0,-1-1-25 15,0-1-17-15,1 0-18 0,-2-3-22 0,2 3-24 16,-2-3-23-16,0 0-16 0,3-11-17 0,-2 5-23 0,4-4-11 16,0 1-17-16,-2-3-8 0,1-3-147 0,-1 4-431 15,1-5 191-15</inkml:trace>
  <inkml:trace contextRef="#ctx0" brushRef="#br0" timeOffset="-199305.72">8055 8269 36 0,'1'-4'178'0,"-1"4"-8"0,0 0-11 0,0 0-2 0,0 0-6 16,0 0-7-16,0 0-6 0,0 0-2 0,4-2-11 16,-4 2 0-16,0 0-4 0,0 0 1 0,2 11 3 15,1-5 1-15,0 3 7 0,-1 2-6 0,2 6 3 16,-1 1-5-16,0 7 1 0,4 1-5 0,-4-3-4 16,3 1 1-16,-3-3-3 0,0 4 2 0,1 0-11 0,-1 0-5 15,-2-5 3-15,0-1-14 0,5 0-7 0,-3 0-3 16,-2-1-5-16,2 0-1 0,-1 0-15 0,0-3-1 15,0 2-5-15,1-8-10 0,-3 2 3 0,4-1-9 16,-2-2-11-16,-1 2-7 0,2-5-13 0,-3 3-12 16,1-3-25-16,2-2-9 0,-3 1-21 0,1 1-20 15,0-3-24-15,-1-2-23 0,-1 6-31 0,1-6-37 16,-8 3-33-16,7-1-37 0,1-2-234 0,-11 2-542 16,5 0 239-16</inkml:trace>
  <inkml:trace contextRef="#ctx0" brushRef="#br0" timeOffset="-198823.91">7762 8901 11 0,'0'0'202'0,"4"5"-2"0,0-1-1 16,-2 1-6-16,3-1-1 0,-1 1-1 0,0 0-4 16,1 1-1-16,2 1-4 0,-2-2-4 0,1 2-10 15,-1 3-3-15,2-2-4 0,-2 2-5 0,0-2-2 16,-1 1-10-16,2-1-7 0,-2 1-2 0,1 1-3 15,0-1-7-15,-1-2-7 0,0 1-14 0,1 2 8 16,0-3-11-16,-1 0-4 0,1 1-11 0,0-2-5 16,0-1-9-16,-1 1-8 0,4-2 0 0,-1 5-11 0,0-6-3 15,0 1-5-15,1-2-8 0,-2 1-1 0,2 0-1 16,-1-3-5-16,0 0-4 0,2 0 0 0,-2-3-1 16,-1 0-7-16,3 1-3 0,-3-2-1 0,3-1-2 15,-2 1-3-15,-1-2-6 0,4-1-4 0,-2 2-10 16,-3-2-8-16,1 0-6 0,1-2-3 0,-4 4-10 15,4-5-2-15,-1 3-16 0,0-1-4 0,0 0-12 16,3 2-13-16,-3-4-20 0,3 2-15 0,1-2-22 0,-2 0-20 16,4-2-15-16,-1 2-39 0,3-4-34 0,-5 5-36 15,1-1-187-15,-1-3-513 0,-4 5 226 0</inkml:trace>
  <inkml:trace contextRef="#ctx0" brushRef="#br0" timeOffset="-196157.09">6134 10169 113 0,'0'0'157'0,"0"0"-1"0,0 0-11 16,0 0 4-16,0 0-6 0,0 0 2 0,0 0-3 16,13-7 2-16,-11 3-5 0,1 1-3 0,-2-2-14 15,0 3-2-15,2-4-5 0,-2-1-14 0,0 1-3 16,2-3 0-16,0-1-7 0,-1 2-12 0,2-2-1 15,1-3-11-15,-2 2-2 0,0 0-8 0,1-3-3 16,0 2-2-16,-1-5-6 0,1 7-6 0,-1 0 0 16,0-3-7-16,3 3 1 0,-1-3-5 0,-1 7-2 0,0 1 3 15,0-2 2-15,1 2 2 0,-1-1 3 16,2 5 2-16,-2 1 5 0,-4 0 8 0,13 0 8 0,-8 5-2 16,5 1 6-16,-1 2-4 0,0 2-4 0,5 2-5 15,-2 1-2-15,-1-1 8 0,1 1 2 0,-1 1-2 16,3-4 2-16,-2 2-1 0,-1 1-3 0,-1-4 1 15,2 2 7-15,-3-2-6 0,1-2-4 0,-1 0-3 16,0-3-2-16,1 1-3 0,-1-2-6 0,-1-2 3 16,3-1-1-16,1-2-3 0,-2-3-10 0,2-1 2 15,-1-7-7-15,-1 0-14 0,4-2-11 0,4-6-10 16,-2 1-30-16,-4-3-14 0,1 0-23 0,-8 5-21 0,2-1-23 16,-3 0-38-16,-2 5-33 0,-1 2-41 0,2-4-39 15,-2 5-288-15,-3 2-608 0,0 3 268 0</inkml:trace>
  <inkml:trace contextRef="#ctx0" brushRef="#br0" timeOffset="-195487.92">7105 9572 68 0,'-2'-3'191'16,"2"3"3"-16,0 0-8 0,0 0 0 0,-3-4-4 15,3 4 0-15,0 0 9 0,0 0-2 0,0 0-10 16,0 0-3-16,0 0-14 0,0 0-8 0,0 0-4 15,-11 7-13-15,5 0-11 0,3 1-6 0,-3 4-5 16,-1 2-7-16,-1 2-7 0,-3 6-6 0,-1 3-4 16,2 3-1-16,0-2-5 0,1 4 0 0,-1 0 1 15,3 3-8-15,-1 0 1 0,1 3 2 0,4-2-6 0,-3 14-1 16,5-15 1-16,1 0-9 0,1 2-1 16,4 0 0-16,-1-2-4 0,6-2-6 0,-2 1 0 0,2-5-17 15,3 0 9-15,1-2-9 0,1-3-2 0,-2-6 2 16,7 1-28-16,-3-2-19 0,1-4-24 15,1-1-50-15,-1-3-59 0,1 0-89 0,9-3-143 0,-9-4-259 16,-5-1-684-16,-6 0 302 0</inkml:trace>
  <inkml:trace contextRef="#ctx0" brushRef="#br0" timeOffset="-188970.7">7703 9718 55 0,'2'-6'112'0,"-1"2"-7"0,0 1 2 0,-1-2-2 16,2 0-6-16,-2 0-7 0,1 2 1 0,0-2-7 16,-1 1-4-16,0-2-2 0,0 1 2 0,1-2-6 15,-1 3 0-15,-1-2 3 0,0 0 2 0,0 2 2 0,-2 1 3 16,2 0-1-16,-2 0 0 0,0-3-1 0,0 3-3 15,-1 3-6-15,-1-3-7 0,-3 2 2 0,2-1-4 16,-2 2-3-16,1-1-2 0,7 1-4 0,-16 3-4 16,10 0-3-16,-3-2-2 0,-3 5-1 0,3-2-3 15,0 1-6-15,2-2-5 0,-1 3-1 0,0 1-6 16,3-2-4-16,1 2-2 0,-1-2-5 0,4 3 3 16,-3 0 0-16,4-2-9 0,0 1 4 0,0-1-6 0,4 1 6 15,2 2-5-15,-1 1-1 0,3-1 0 0,1 2-1 16,4 0 0-16,1 0 1 0,1 2-3 15,1-3-1-15,1 1 3 0,1 1 2 0,4 5-4 0,-5-6-2 16,4 4-2-16,-4-1 0 0,1 7 3 0,1-1 3 16,-7-4-3-16,-1 0 2 0,-3 0-2 0,-1 0 3 15,0 0 2-15,-3-2 11 0,-2 0 6 0,-2 0 15 16,-1-3-4-16,-3 0 8 0,-1 1-11 0,-1-3 1 16,-3-1-4-16,-3-2-6 0,2 0 0 0,-3-2-8 15,-1 0-4-15,1-4-6 0,-2 0-12 0,2 0-12 16,-6-2-17-16,1 0-12 0,0-2-16 0,5-2-12 0,1 2-14 15,0-2-17-15,2-2-19 0,0-1-19 0,2-2-4 16,5 2-21-16,0-3-11 0,3-3-23 0,2-1-117 16,1 0-346-16,4-1 153 0</inkml:trace>
  <inkml:trace contextRef="#ctx0" brushRef="#br0" timeOffset="-186962.01">7731 9656 168 0,'0'0'172'0,"0"0"-11"0,0 0-12 0,-12 6-7 16,5-1-8-16,2 0-7 0,1 1-9 0,-3 2-6 0,-1 1-5 15,0 2-1-15,1-2-12 0,-4 4-2 0,-1-1-8 16,1 1-1-16,5-6-9 0,-4 6-6 0,1-1-3 15,2-2-6-15,0 0-6 0,-1-1-6 0,-1 1-5 16,4-3-1-16,0-1-4 0,1 0-4 0,3-4-7 16,-2 2-2-16,-2-2-9 0,5-2 0 0,-4 5-3 15,4-5-6-15,0 0 0 0,0 0-3 0,0 0-1 16,22-12-4-16,-10 6-1 0,-1-1-2 0,4-1-4 0,1-2-1 16,0 0-3-16,2-1 5 0,-4 4-4 15,0 3 1-15,-1-3 3 0,-1 5-3 0,-1-2 1 0,-4 3 3 16,0 0 1-16,2 1 3 0,-5 3 9 0,-1 1 8 15,-1 6 8-15,-2 2 3 0,-5 3 1 0,1 4 5 16,-9 6 3-16,3 1 7 0,-3-2 8 0,-1 0 10 16,1 0 3-16,1-2 12 0,2-7 10 0,0 1-3 15,0-2 3-15,3-3-8 0,2-1-6 0,-2-2-7 0,5-1-6 16,-1-2-11-16,3 0-8 0,3-2-4 16,-1 2-3-16,5-5-1 0,0 1-10 0,6-2 0 0,5-1-1 15,1-1-10-15,4-2-9 0,4 2-6 0,1-2-7 16,0 5-2-16,-5 0-13 0,-1 0-15 0,-3 0-10 15,0-4-12-15,-5 8-15 0,-1-4-15 0,-1 1-12 16,-2 1-20-16,-4-2-21 0,-1 2-32 0,0-1-48 16,-5-1-168-16,0 0-429 0,0 0 189 0</inkml:trace>
  <inkml:trace contextRef="#ctx0" brushRef="#br0" timeOffset="-186378.8">8209 9876 22 0,'0'0'237'16,"-6"3"-10"-16,2-2-7 0,4-1-9 0,0 0-11 15,-9 1-10-15,9-1-11 0,0 0-13 0,-9-3-11 16,9 3-14-16,0-5-12 0,0 0-13 0,0-2-29 15,4-3-6-15,0-1-9 0,-1 0-9 0,0-4-5 16,1-3-4-16,5 0-7 0,-4-2 3 0,4 2-11 16,-5-1-5-16,4 1-3 0,-2 1 0 0,2 2 0 0,-3 4-3 15,-1 1-1-15,-3 0-2 0,5 7 4 0,-3-2 10 16,-3-2 10-16,4 4 4 0,-2 2-1 0,-2 1 2 16,0 0 1-16,7 10 5 0,-3-1-4 0,2 2 4 15,3 6-7-15,1 0-11 0,-2 1-2 0,2 5 2 16,0-5-3-16,-2 0-3 0,2 6-3 0,3 0 9 15,-3-6-3-15,0-2-2 0,3 1 5 0,0 5-6 16,1-4 0-16,0 3-2 0,-1-4 7 0,0-3-3 16,-2 0-3-16,4-1-2 0,-3-3-2 0,-2 0 2 15,2 2-4-15,-5-3-12 0,2-2 3 0,1 0-1 16,-3-2-7-16,-2 1-1 0,0-2 0 0,-1 2-6 0,2-4-3 16,-3 0-18-16,-1 1-12 0,1-1-12 0,-3-2-23 15,3 4-17-15,-3-4-24 0,0 0-29 0,0 0-36 16,0 0-35-16,0 0-40 0,-2-13-31 0,1 6-224 15,-3 1-540-15,1 0 240 0</inkml:trace>
  <inkml:trace contextRef="#ctx0" brushRef="#br0" timeOffset="-186084">8542 9646 76 0,'-4'-3'214'0,"4"3"-9"0,0 0 1 15,0 0-9-15,0 0-7 0,-8 10-10 0,3-2-12 16,-1 9-6-16,-3 6-4 0,-1 0-8 0,-2 6-8 0,-2 1-6 16,-3 0-7-16,3 1 1 0,0 3-7 0,-4-4-1 15,4 1-12-15,-2-3-4 0,0-1-3 16,0 0-17-16,-1-1-3 0,3-4-10 0,2 1-10 0,2-7-7 15,4-5-9-15,1 0-11 0,0-4-18 0,1-1-26 16,1 0-32-16,1-1-25 0,-2-3-28 0,4-2-34 16,0 0-32-16,0 0-38 0,14-12-54 0,-8 5-171 15,3-2-457-15,4-4 203 0</inkml:trace>
  <inkml:trace contextRef="#ctx0" brushRef="#br0" timeOffset="-185473.44">8829 9650 31 0,'0'0'174'0,"0"0"-13"0,0 0-4 0,0 0-10 15,0 0-4-15,0 0-3 0,19 0-9 16,-10 1-10-16,3-1-10 0,-2 2-6 0,3 1-12 0,0 1-7 15,-3 0-5-15,9 4-8 0,-4-1-5 0,-1 3-7 16,3-2-4-16,-9 1-1 0,1-3 0 0,-2 4 6 16,2-1 6-16,-4 0 5 0,-1 2 6 0,0-1-2 15,-4 1 7-15,0 2 5 0,-3-1 1 0,-2 2 8 0,0 4 1 16,-2-2-1-16,-2-1-1 0,0 0 1 16,-3 2 0-16,5-1 4 0,-2-2-9 0,0 1 6 15,0-7-22-15,0 5-8 0,1-6 8 0,2-1-16 0,-2-1-13 16,3 0-4-16,1-1-9 0,2-1-13 0,-2 1-13 15,1-1-24-15,3-3-28 0,-4 4-35 0,4-4-44 16,-6 1-48-16,6-1-61 0,0 0-57 0,-4-11-221 16,4 7-551-16,0-3 244 0</inkml:trace>
  <inkml:trace contextRef="#ctx0" brushRef="#br0" timeOffset="-185026.51">9254 9643 71 0,'-3'-3'229'16,"3"3"-10"-16,0 0-12 0,-8-3-9 15,8 3-15-15,0 0-15 0,-4-2-14 0,4 2-14 0,0 0-9 16,0 0-15-16,-3-3-12 0,3 3-4 0,0 0-4 16,0 0-2-16,0 0-1 0,0 0-11 0,0 0 13 15,15 0-2-15,-15 0 2 0,11 3-16 0,-3-1 1 16,1 1-4-16,1 0-4 0,-2 3-26 0,1-4-4 16,0 2-2-16,1-2-1 0,-1 1-8 0,0 1-2 0,0 0-5 15,-4-1-1-15,4 4 1 0,-3-2-3 16,2 0 2-16,-4 1 1 0,1 0 6 0,-2 1 5 0,-1 1 2 15,1 2 8-15,-1 0-5 0,-3-1 2 0,1 2-2 16,-1 1 2-16,-2 4 8 0,-1-7-11 0,0 5 1 16,-1-2-1-16,0-2 9 0,1 1 7 0,1 1-14 15,-3-1-5-15,4 1 0 0,-2 0-3 0,0-1-3 16,-1-2-10-16,0-3-12 0,4 1-23 0,0-3-23 16,-2 1-27-16,3-4-29 0,0-1-37 0,-1 7-38 15,1-7-39-15,0 0-50 0,0 0-268 0,9-15-568 0,-3 7 252 16</inkml:trace>
  <inkml:trace contextRef="#ctx0" brushRef="#br0" timeOffset="-184389.99">9679 9561 228 0,'0'0'239'0,"-5"-1"-21"0,5 1-19 0,0 0-16 15,0 0-20-15,0 0-8 0,0 0-14 0,-4-3-9 16,4 3-10-16,0 0-10 0,0 0-12 0,13-7-9 16,-7 6-5-16,2-2-10 0,1 1-9 0,5 2-3 15,-4-2-8-15,2 2-2 0,2 0-8 0,-1-2-2 16,1 4-7-16,-2 0-4 0,-1-1-4 0,0 4 4 16,-2-1-1-16,-1 0 5 0,-1 3 6 0,-3 0 9 0,-3 4-2 15,-2-1 7-15,0 1 7 0,-4 1 3 16,1 0-4-16,-4 0 2 0,-2 6 0 0,0-6 4 15,-2 0 2-15,2 0-4 0,0-2-4 0,1-2 4 0,0-1-13 16,1-1 1-16,5 0-1 0,-4-1-8 0,3-1-7 16,2-1-8-16,-1-1-6 0,3-2-4 0,-4 6-3 15,4-6-2-15,0 0 0 0,8 3-11 0,-8-3 5 16,14 1 9-16,-2-1-11 0,0 3 0 0,1-1-3 16,3-2 0-16,-3 2-4 0,3 3-1 0,2 0 4 15,0 1-13-15,-4-1 8 0,-1 1-4 0,3 2-2 16,-3 1 3-16,-2-1-7 0,-2 1 8 0,-1 0-4 0,-4 1 4 15,0-1 16-15,-3 0-1 0,-5 0 4 0,0 2 14 16,-1-1 12-16,-4 1 7 0,-5 0 12 0,0 0 0 16,-2 0-8-16,-1-5 3 0,-4 1-4 0,2-1-4 15,3-1-13-15,-3-5-12 0,2 4-29 0,-1-2-25 16,5-3-17-16,2 0-16 0,2-3-21 0,1-1-23 16,-1-5-22-16,5 4-29 0,3-3-31 0,2-2-31 15,8-5-42-15,-1 0-37 0,1 0-196 0,6-4-538 0,2 0 238 16</inkml:trace>
  <inkml:trace contextRef="#ctx0" brushRef="#br0" timeOffset="-184013.96">10277 9560 14 0,'0'0'207'15,"0"0"-15"-15,0 0-6 0,9 9-9 0,-9-9 2 16,-1 9 3-16,2-2-11 0,0 0 1 0,1 4-5 15,-2-1-1-15,1 1 3 0,-1 8-6 0,0 0-8 16,0 6-5-16,1 1-7 0,1-7-4 0,-2 3-8 0,2 5-5 16,-2-2-9-16,0 0-3 0,3 0-9 0,-2 0-1 15,-1-7-17-15,1 0-14 0,2 0-1 0,-1-1-10 16,-2 0-1-16,2-4-14 0,-1-2-4 0,0 0-6 16,-1-2-1-16,1 1-25 0,1-3-22 0,-2-2-26 15,1 0-27-15,0-3-33 0,-1-2-41 0,0 0-58 16,0 0-63-16,13-11-267 0,-7 4-571 0,2-7 253 0</inkml:trace>
  <inkml:trace contextRef="#ctx0" brushRef="#br0" timeOffset="-183173.04">10649 9536 186 0,'0'0'190'0,"0"0"-6"0,0 0-5 15,-1-4-7-15,1 4-8 0,0 0-9 0,0 0-9 16,0 0-3-16,0 0-10 0,0 0 0 0,0 0-31 16,0 0 2-16,0 0 1 0,0 0-8 0,6 17-1 15,-2-8-3-15,1 7 0 0,0 2-5 0,4 8-3 16,0 0-5-16,-2 5-2 0,-1-3-1 0,4 4-2 0,-2 0-7 15,-2-3-5-15,-4 1 3 0,1 0-4 16,0-3-1-16,-3 0-6 0,-3 0-4 0,0-7-7 0,-3-1 1 16,0-1-16-16,-3-1 2 0,0-2-9 0,1-1-9 15,-2 1-7-15,3-8-16 0,-2 4-21 0,3-6-22 16,0-1-35-16,2-1-41 0,-2-2-58 0,6-1-49 16,0 0-238-16,0-11-513 0,5 5 227 0</inkml:trace>
  <inkml:trace contextRef="#ctx0" brushRef="#br0" timeOffset="-182560.57">11316 9978 205 0,'-2'-7'220'15,"-1"-6"-18"-15,2 6-26 0,1-5-11 0,0-5-16 16,1 5-16-16,0-8-15 0,-1 3-11 0,4-1-8 16,0-1-12-16,-1 0-7 0,0-1-8 0,3-6-7 15,-4 8-3-15,3-3-4 0,2 6 0 0,-2 2 0 0,1-3 1 16,-1 7 3-16,-1 0-8 0,1-1-1 0,2 2-4 15,-1 0-1-15,-2 4 3 0,2 1 1 16,-3 0-15-16,1 2 14 0,-4 1 3 0,10 4 11 0,-4-1-8 16,-3 4 3-16,3 2-2 0,-1 2 0 0,3 0-2 15,-2 0 0-15,-2 0-1 0,5 4-1 0,-4 2-4 16,3-1 0-16,-2 1 4 0,2-4-6 0,-3 5 2 16,4-4 0-16,0 1 4 0,-1-1-8 0,-3-2 10 15,1 4-9-15,3-1-2 0,0-2 3 0,-4-1-3 16,0-1 3-16,0-1 1 0,2 1-9 0,-2-1 7 0,-3-1-1 15,1 0-10-15,-1-3-7 0,1-1-3 0,-3 0 0 16,3 0-3-16,-2-1-6 0,-1-1-1 0,3-1-14 16,-3-2-16-16,0 6-16 0,0-6-24 0,0 0-19 15,0 0-40-15,0 0-35 0,0 0-45 0,0 0-57 16,-4-15-60-16,2 10-201 0,1-2-555 0,1 1 246 16</inkml:trace>
  <inkml:trace contextRef="#ctx0" brushRef="#br0" timeOffset="-182083.32">12072 9372 22 0,'0'0'222'0,"0"0"-5"16,0 0 0-16,0 0 0 0,0 0-5 0,0 0-4 16,0 0-15-16,-11 10-4 0,4-2-11 0,-1 1-2 15,-1 4-2-15,1 3-2 0,-10 5-13 0,7 2 3 16,-2 2-8-16,2 2-8 0,2-1-8 0,0 0-3 16,1 3-6-16,2 3-1 0,1 0-3 0,3-1-1 0,1 0-7 15,4 3 3-15,-2 0-7 0,3-2-14 0,1-1 2 16,4-1-8-16,1 0-10 0,-2-1-10 0,2-6-7 15,3-1-8-15,-3-5-20 0,-2-1-17 0,4-2-22 16,0-1-36-16,-2-6-39 0,5 4-36 0,2-4-54 16,-6-2-48-16,6-1-57 0,2-2-75 0,-3-2-247 15,2-2-643-15,-4 1 285 0</inkml:trace>
  <inkml:trace contextRef="#ctx0" brushRef="#br0" timeOffset="-180982.45">5601 9412 166 0,'0'0'176'0,"0"0"6"0,0 0 9 16,0 0 7-16,0 0 1 0,0 0-2 0,-9 3-6 15,5 1-6-15,0-1 0 0,2 3-12 0,-6-1-9 16,0 4-11-16,-2 0-7 0,-3 6-10 0,-1 0-14 16,-3 3-5-16,-1 4-6 0,2 2-15 0,-1 1 5 0,1 4-8 15,0 3-6-15,3-1-1 0,-4 15-8 16,8 4-2-16,4 6-9 0,0-2-10 0,6 4-3 0,3 2-4 16,1-3-7-16,4 3-8 0,8-3-3 0,1-1 4 15,-1-1-12-15,4-4-1 0,-1-3-5 0,2-4-9 16,-3-11-20-16,-1-5-20 0,3 0-27 0,-1-1-39 15,-1-1-48-15,3-4-69 0,1-4-78 0,-1-2-244 16,-7-3-578-16,0-1 255 0</inkml:trace>
  <inkml:trace contextRef="#ctx0" brushRef="#br0" timeOffset="-177669.87">11619 9744 119 0,'0'0'126'0,"0"0"-1"0,0 0-10 0,0 0-4 16,0 0-1-16,-4 3 0 0,4-3-3 0,0 0-7 15,0 0-6-15,0 0 2 0,0 0-3 0,0 0-5 16,0 0-1-16,0 0-1 0,0 0-7 0,0 0 1 16,0 0-2-16,0 0-2 0,0 0-4 0,0 0-4 15,0 0-4-15,9-12-6 0,-6 8-4 0,-1 2-4 16,0-2-5-16,0 0-2 0,2-2-4 0,1 2-3 0,0-2-4 15,0 1-3-15,4-3-2 0,-4 2-2 0,3-2 1 16,-3 1-6-16,4-2-3 0,-4 3 3 0,0 1-3 16,2 0-1-16,-3-1-1 0,1 3-2 0,1-1 1 15,-1 2 0-15,-2-4-1 0,1 3 2 0,-2 3 1 16,-2 0 3-16,7-1 3 0,-7 1 2 0,0 0-1 16,5 3 5-16,0 2 5 0,-4 0-2 0,1 0 9 15,1-1-2-15,1 3 4 0,-1-1-2 0,-2-1-3 0,3 4 1 16,1-1 3-16,-1-1-3 0,-1 0-2 0,-1-3 0 15,1 4 2-15,3-4-7 0,-4 1-2 0,1-1-3 16,2 1 0-16,0-2-1 0,1 0-2 0,-2-2-6 16,1 0 3-16,-5-1-12 0,11 0 10 0,-6-2-2 15,2-2-13-15,-2-3-24 0,3-2-25 0,-1 0-36 16,-1-1-39-16,0-1-51 0,2-3-40 0,-3 3-80 16,-1-2-148-16,0 7-477 0,-3 1 212 0</inkml:trace>
  <inkml:trace contextRef="#ctx0" brushRef="#br0" timeOffset="-176818.76">12353 9604 17 0,'0'0'51'0,"-3"-1"-4"15,3 1-22-15,0 0-13 0,0 0-38 0,0 0-27 16,0 0 12-16</inkml:trace>
  <inkml:trace contextRef="#ctx0" brushRef="#br0" timeOffset="-175909.14">12394 9570 115 0,'1'-3'127'0,"-1"0"-9"0,0 3-5 0,4-4-8 16,-4 4-6-16,2-5-8 0,-2 5-6 0,0 0-2 15,4-3-17-15,-4 3-1 0,3-2-11 0,-3 2-1 16,0 0-8-16,0 0-3 0,0 0-6 0,2-4 2 0,-2 4-5 16,0 0-8-16,0 0-5 0,0 0 0 0,0 0 4 15,3-2-9-15,-3 2-11 0,0 0 11 0,0 0 3 16,0 0-3-16,0 0 4 0,0 0-5 0,0 0 0 16,0 0 2-16,0 0-4 0,0 0 1 0,0 0-1 15,0 0 2-15,0 0-5 0,0 0 5 0,0 0-5 16,0 0 5-16,0 0-3 0,0 0-8 0,0 0 12 15,0 0-10-15,0 0-3 0,0 0 1 0,0 0 3 0,0 0-2 16,0 0 3-16,0 0-3 0,0 0 0 16,0 0 0-16,0 0-4 0,0 0 1 0,0 0 1 0,0 0 1 15,0 0-3-15,0 0 4 0,0 0-1 0,0 0 3 16,0 0 1-16,0 0 5 0,0 0-3 0,0 0 2 16,0 0 2-16,0 0 1 0,0 0-2 0,0 0 4 15,0 0 2-15,0 0 0 0,0 0 2 0,0 0 4 0,0 0-5 16,0 0 3-16,0 0 5 0,0 0-8 15,0 0 3-15,0 0-3 0,0 0 2 0,0 0 1 16,0 0 1-16,0 0-3 0,0 0 8 0,0 0-2 0,0 0 5 16,0 0 7-16,0 0-3 0,0 0 1 0,0 0 0 15,0 0 7-15,0 0-4 0,1 13 6 0,-1-8 7 16,0 5 3-16,0-2-3 0,0 4 4 0,0 0 2 16,1 1 3-16,2 1-4 0,-2-5 1 0,2 8 4 15,-1-2-1-15,3-1 2 0,-1-4-3 0,-1 6 6 16,2 0-9-16,-1-5-4 0,2 1-2 0,-1-3-7 0,1 2-4 15,-2-6-4-15,3 4-3 0,1-4 2 16,-2 2-10-16,0-2 1 0,1-2 4 0,-4-2-12 16,5-1-7-16,1-1-3 0,1-4-6 0,-2-3-1 0,1 0-3 15,2-5-3-15,1-4 0 0,-3 2 0 0,4-3 4 16,0-6 0-16,-1 1-3 0,-3 0 1 0,-2 5 1 16,-2-4 2-16,0 3-3 0,0 1 3 0,-3 1 0 15,1 5-1-15,0 2 6 0,-2 3-2 0,0 0 12 16,0 3 2-16,-1-2 3 0,0 3 3 0,0 3-6 15,0 0 3-15,0 0 8 0,0 0-3 0,2 23 0 0,-4-4-2 16,1 9 2-16,2 0-8 0,-1 3 1 0,2 3-8 16,0 12 5-16,2-10-1 0,4 12-6 0,-2-13 2 15,6 12 0-15,-2 4-1 0,0-5 1 0,0-1 3 16,-1-12 0-16,4 2 9 0,-4-2-5 0,-3 3 6 16,6-4-9-16,-6 2 8 0,2-2 0 0,-3-2 14 15,-2-1 0-15,-2-9 24 0,-1-1-4 0,-4 1-1 16,-1-2 4-16,0-3-5 0,-4 0-4 0,-4-2 4 0,0-3-10 15,-2-1-1-15,-2-4-4 0,-2-1-7 16,-1-3-4-16,-2-3-8 0,2-4-16 0,-7 0-8 0,0-5-22 16,4-2-11-16,5 2-15 0,-5-9-25 0,1 0 1 15,3-4-12-15,5-1-9 0,1 1-7 0,7-3-7 16,2 8-7-16,0 1-18 0,3-1-13 0,2-3-28 16,2 3-17-16,2 3-20 0,3 1-33 0,3 2-46 15,-1-2-157-15,3 2-487 0,2 3 215 0</inkml:trace>
  <inkml:trace contextRef="#ctx0" brushRef="#br0" timeOffset="-175425.05">12964 9545 40 0,'0'0'210'0,"0"0"-10"15,0 0-7-15,0 0-3 0,0 0-24 0,0 0 2 16,-3 6 5-16,3-6-7 0,1 7-5 0,1-2-6 15,0 0-7-15,-2-1-12 0,4 4-10 0,1-1-12 0,0-1-8 16,4 2-10-16,0 1-6 0,0-3-6 0,4 0-13 16,-3 3-9-16,8-3-9 0,-7 0-2 0,2-2-6 15,4 1-6-15,1-1-2 0,-6 0-7 0,0 0-3 16,-1 0-2-16,-2-2-3 0,0 2-1 0,0-2-2 16,-4 0-1-16,1 2-1 0,-4 0-2 0,-1 0 3 15,2 2 1-15,-6 1 11 0,0 2-4 0,-3 1 5 16,1 3 2-16,-5 0 0 0,1 0-1 0,-2 0 5 0,-1 2 11 15,-1-3-2-15,1 0-8 0,3-2-1 0,-2-4-6 16,4 3-2-16,-3 0-4 0,3-1-4 16,-1 0-7-16,0-2-6 0,1 1-15 0,2-3-21 0,1 1-19 15,2-1-27-15,-1-3-30 0,2 3-27 0,1-4-28 16,0 0-27-16,0 0-25 0,0 0-28 0,0 0-202 16,19-7-478-16,-8 0 212 0</inkml:trace>
  <inkml:trace contextRef="#ctx0" brushRef="#br0" timeOffset="-175077.66">13325 9644 6 0,'0'0'213'0,"0"0"-14"0,0 0-23 0,4-4-7 15,-4 4-10-15,0 0-2 0,0 0-3 0,8 0-2 16,-8 0-1-16,8 0-7 0,-8 0-13 0,12 0-7 15,-7 0-10-15,-5 0-8 0,14 0-3 0,-1 4-16 0,-4-2-5 16,1 1-9-16,3-2-8 0,0 0-6 0,1 1-6 16,0 0 0-16,0 0-9 0,-4 1-5 0,1 1-4 15,-1 0-3-15,-4-2-1 0,-1 2 2 0,-1 0 5 16,0 3 4-16,-1 2 6 0,-2 1 6 0,-4-1-2 16,1 2 9-16,-1 1 5 0,-3 5 7 0,-1-3 0 15,0-3 1-15,-1 1 16 0,0 0-17 0,1-3 0 16,-2 0-16-16,1-1-2 0,4-3-6 0,-1 0-10 15,4 0 0-15,-2 1-23 0,-1-2-9 0,3-1-19 16,-1 1-21-16,-1-2-19 0,3-2-25 0,-4 5-28 0,4-5-26 16,-4 2-33-16,4-2-35 0,0 0-25 0,0 0-30 15,0 0-208-15,0 0-501 0,0 0 221 0</inkml:trace>
  <inkml:trace contextRef="#ctx0" brushRef="#br0" timeOffset="-174542.82">13766 9510 117 0,'3'-3'145'0,"2"1"-8"0,-1-2 1 15,3 2-6-15,-2-3-6 0,3 1-11 0,-3 3-11 16,3-3-9-16,2 3-10 0,3-2-7 0,1 1-8 16,-4-1-7-16,3 3-7 0,2-2-5 0,-3 2-1 0,-1 0-5 15,1 2-2-15,-2 0-10 0,3 1-5 16,-7-1 6-16,1 3 9 0,-1-3 6 0,-3 5 16 0,0-1 6 16,-3 1 2-16,-1 0 6 0,-3 1 3 0,-1 2 5 15,0-1 4-15,-3 1 7 0,-1-2-4 0,-2 2 3 16,2-2 0-16,-1-1-8 0,0-1 2 0,1 1-7 15,2-3-7-15,2-2-11 0,0 2-6 0,1 1-6 16,-1-4-13-16,5-1-4 0,-4 5-8 0,4-5-8 16,0 0-1-16,0 0-6 0,0 0-3 0,0 0-5 15,0 0 0-15,19-3-6 0,-10 2-3 0,3-1-4 0,-1 2-5 16,2-2 0-16,-1 0-2 0,-1 1-4 0,2 1 3 16,1 0 0-16,-3 0 0 0,0 3-1 0,1 0-1 15,-3 3 3-15,3 0-3 0,-2 1 2 0,-5 1 4 16,0 1 1-16,-1 0 6 0,-4 2 6 0,0 2 11 15,-5-2 7-15,1 0 11 0,-4-1 6 0,-3 2 7 16,2-4 0-16,-4 2-3 0,-2-1 7 0,3-3-3 16,0 0 0-16,-5-1-12 0,3-2-4 0,1-1 3 0,2 2-19 15,2-4-7-15,0-1-24 0,0-4-20 0,0-2-22 16,5 0-31-16,4-1-40 0,0-4-36 0,4 0-41 16,2-4-37-16,5 1-220 0,-2-1-503 0,2 1 222 15</inkml:trace>
  <inkml:trace contextRef="#ctx0" brushRef="#br0" timeOffset="-174197.16">14294 9420 89 0,'0'0'164'16,"-8"1"-4"-16,8-1 9 0,3 5-1 0,-3 1-1 0,1-2-4 15,-1 7-7-15,3-1-3 0,-2 5-8 16,0 2-10-16,3 1-8 0,-4 0 0 0,4 1-9 16,2 5 0-16,-3-6-4 0,-2 9-2 0,2-3 0 0,-2-4-2 15,0-1-9-15,3-2 12 0,0 1-12 0,0-1-12 16,-3-2-3-16,3 2-11 0,-5-8-3 0,1 4-9 15,1-6-6-15,-1 0-6 0,0-2-12 0,0 1-4 16,0-3-13-16,0 2-12 0,0-5-17 0,4 5-17 0,-4-2-25 16,0-3-20-16,0 0-37 0,0 0-37 15,0 0-40-15,0 0-53 0,0 0-215 0,-4-16-488 0,4 9 215 16</inkml:trace>
  <inkml:trace contextRef="#ctx0" brushRef="#br0" timeOffset="-173895.12">14570 9338 52 0,'0'0'235'0,"0"0"-2"15,14 7-5-15,-8 0-11 0,1 2-6 0,-1 1-9 16,3 6-6-16,1 0-5 0,3 9-13 0,-3-2-6 16,1 4-10-16,0 1-7 0,-1 1-13 0,-2 0-5 15,1 2-10-15,-8-1-13 0,3 2-7 0,-3-1-10 16,-2-1-14-16,-3-3-6 0,0 2-15 0,-1 2-20 0,-2-5-18 16,-3 0-14-16,0-9-30 0,-4 4-28 0,4-5-53 15,-4-2-45-15,4-4-82 0,1-1-258 0,1-1-525 16,3-2 232-16</inkml:trace>
  <inkml:trace contextRef="#ctx0" brushRef="#br0" timeOffset="-172492.88">15024 9855 92 0,'-2'5'224'0,"2"-5"-11"15,0 0-18-15,0 0-10 0,0 0-16 0,0 0-11 16,11-10-12-16,-6 5-14 0,0-3-10 0,1-1-12 0,-1 0-13 15,2-2-5-15,-1-7-12 0,4 2-4 0,-5 2-11 16,3-3-3-16,-1-1-11 0,-1 1-5 0,4-6-5 16,-3-2-2-16,-1 2-6 0,-1-3-3 0,5 2-2 15,-6 0-4-15,5 1-4 0,-4 5-3 0,3 2 0 16,2-3 1-16,-2 3-4 0,-2 3 0 0,2 4-1 16,-2-3-3-16,-1 6 0 0,2-4 1 0,-3 4 4 15,-2 3 7-15,3 1 11 0,1 0 8 0,-6 2 9 16,0 0 4-16,13 7 6 0,-7-1 9 0,2 5-2 15,0 2-4-15,0 3 4 0,0 1-7 0,2 6 3 0,-4-4-3 16,-1-1 0-16,5 5-1 0,-1-4 0 0,0 4-1 16,-1-4-8-16,-2-2-1 0,3 1-3 0,0 0 3 15,0-3-19-15,0 2 11 0,0-2-5 0,-1-1-2 16,-2-3-8-16,4 2-5 0,-3-1-1 0,0-2-4 16,-1-3-5-16,-1 1-3 0,-3-2-10 0,4-1-8 15,-3 0-9-15,1 0-13 0,-1-2-15 0,-2 1-16 0,-2-1-24 16,1-3-28-16,-4 5-25 0,0-2-29 0,-1-1-26 15,5-2-38-15,-9 0-57 0,9 0-152 0,-13-6-479 16,8 2 213-16</inkml:trace>
  <inkml:trace contextRef="#ctx0" brushRef="#br0" timeOffset="-172009.04">15959 9032 116 0,'0'-5'208'0,"0"5"-4"0,0-5-3 16,2 2-4-16,-2 3 1 0,0 0 1 0,0 0-4 15,0 0-2-15,0 0-6 0,0 0-7 0,0 0-10 16,0 0-11-16,0 0-10 0,0 0-8 0,-9 10-8 16,5-1-13-16,-3 0-13 0,-3 4-15 0,0 3-9 15,0 2 4-15,0 0 1 0,-2 3-11 0,-2-3-2 16,5 5-2-16,0-7-3 0,0 8 1 0,-2-1-5 0,4 4 6 15,3-4-6-15,-1 5 4 0,5-1 2 0,0 3 0 16,0 3-1-16,4-3 2 0,0 3-11 0,1 1 2 16,3-1-6-16,2 1 0 0,0-3-9 0,2-2-2 15,3 0-7-15,-3-1 1 0,3-3-4 0,-4-1-8 16,7-4 3-16,-6-3-6 0,2-2-10 0,-2-1-8 16,1-2-14-16,1-1-9 0,2-2-23 0,-5-2-25 0,1-3-22 15,-2 2-29-15,4-2-28 0,-5-2-38 0,-1-3-47 16,2 1-46-16,-3-1-60 0,0-2-238 0,2 1-620 15,-4-1 275-15</inkml:trace>
  <inkml:trace contextRef="#ctx0" brushRef="#br0" timeOffset="-170579.42">16253 9300 70 0,'0'0'206'0,"-1"-6"-1"0,1 6-11 0,0 0-8 16,0 0 0-16,4-4-3 0,-4 4-8 0,0 0 4 16,0 0 1-16,6 13-7 0,-2-6 1 0,1 1-9 15,-1 6-15-15,5-2-9 0,-4 5-5 0,0 0-10 16,3 0-4-16,1 6-9 0,-3-4-4 0,0-1-7 0,5 6-10 16,-1-6-7-16,-2 0-4 0,1 0-8 0,-2-1-8 15,1 0-6-15,1-1-6 0,-3-6-3 0,1 1-10 16,1 1 0-16,0-3-4 0,-4 1-8 0,5-5-7 15,-3 6-7-15,-2-6-9 0,1-1-13 0,-1 1-12 16,-3-2-17-16,2 0-18 0,-2 0-22 0,-1-3-32 16,0 0-29-16,0 0-34 0,0 0-36 0,7-13-42 15,-10 9-241-15,-1-4-531 0,3-2 235 0</inkml:trace>
  <inkml:trace contextRef="#ctx0" brushRef="#br0" timeOffset="-170348.42">16518 9334 234 0,'0'0'248'0,"-11"6"-10"15,5-2-12-15,1 5-17 0,-5-2-10 0,-2 5-13 16,-2 1-4-16,1 2-8 0,-6 5-7 0,3 0-17 0,-3 3 6 16,-1-2-8-16,2 0-3 0,-1 2-20 15,1-1 3-15,2-2-4 0,5-5-20 0,0 1-6 0,-2-2-11 16,7-5-17-16,-2 2-19 0,4-3-26 0,-2-1-19 15,2-2-25-15,4 0-27 0,-1-1-25 0,1-4-33 16,0 0-31-16,10 0-34 0,-1-6-47 0,-4 4-238 16,8-7-491-16,2-1 218 0</inkml:trace>
  <inkml:trace contextRef="#ctx0" brushRef="#br0" timeOffset="-170024.58">16866 9468 80 0,'0'0'250'0,"0"0"-23"0,-10 3-16 0,10-3-23 0,0 0-18 15,0 0-16-15,0 0-9 0,0 0-11 0,13 1-12 16,-9-1-7-16,1 2-15 0,3 2-3 0,2-1-10 16,0-3-8-16,-1 2-7 0,5-1-6 0,-1 0-10 15,1 1-2-15,0-2-17 0,4 0-2 0,-5 1-11 16,-2 0-15-16,2-2-21 0,-5 2-24 0,3-2-10 16,1 1-20-16,-5 0-25 0,-3-3-17 0,1 1-27 0,2 1-37 15,-7 1-136-15,0 0-334 0,-3-10 149 0</inkml:trace>
  <inkml:trace contextRef="#ctx0" brushRef="#br0" timeOffset="-169809.45">16977 9358 168 0,'0'6'222'0,"-2"1"-9"0,1 3-11 16,1 1-11-16,0 4-11 0,-1-3-9 0,-1 1-9 15,2 4-7-15,0 1-20 0,-1-6-7 0,0 4-13 16,1-3-9-16,0 3-12 0,1-7-11 0,2 2-12 16,-3-1-21-16,1-1-9 0,-1-3-25 0,4 1-22 15,-4 0-23-15,4-3-28 0,2 2-34 0,-1-1-33 16,2-3-42-16,-2-1-173 0,1 2-367 0,2-4 164 16</inkml:trace>
  <inkml:trace contextRef="#ctx0" brushRef="#br0" timeOffset="-169266.55">17373 9408 181 0,'0'0'199'0,"4"7"-3"0,-3-4-7 15,0-1 6-15,-1 3-4 0,1 2 0 0,-1-2 0 16,-1 3-4-16,1 0-5 0,-1 2-6 0,0-1-5 15,-1 4-4-15,1-3-12 0,1 2-12 0,-1-1-16 16,2-1-9-16,2 0-15 0,-2-3-10 0,1 0-10 16,5 3-20-16,-1-3 2 0,2-1-10 0,-2-1-15 0,1 0-13 15,4-4-12-15,-3 0-15 0,2-1-12 0,1-2-10 16,0-1-17-16,-1-1-6 0,3-2-6 16,-2-3-8-16,1-2-9 0,0-1 3 0,-1 0-3 0,0-3-3 15,-3 1 8-15,-3-2 3 0,4 0 7 0,-4-2 6 16,-4 1 6-16,3 0 13 0,0 4 15 0,-4 3 14 15,3 2 10-15,-2 2 13 0,-1 0 4 0,1 2 3 16,-1 0-3-16,0 4-3 0,0 0 1 0,0 0 1 16,0 0 8-16,0 0-3 0,0 19 0 0,0-7-6 15,0 4 8-15,0 2-5 0,0 7 2 0,0 2-5 0,3-2 0 16,-1 2-3-16,0 3 0 0,1 0 1 16,-1 2 0-16,-1 0-1 0,-1-1 1 0,0 3 3 0,4-1-1 15,-2-1 5-15,-2 0 3 0,-1-1-4 0,0-2 8 16,-4 0 2-16,1-2 3 0,0 0 8 0,-1-8 9 15,0-1-1-15,-4 0 6 0,0-4 8 0,-3 1-5 16,-2-3 14-16,0 1 5 0,-5-5-6 0,2 0 3 16,-4-2-7-16,-5 1-1 0,4-6-9 0,-6-3-10 0,8-4-1 15,-2 2-10-15,7-4-7 0,-2 1-9 16,4-9-12-16,3 4-16 0,5-4-17 0,5-3-25 0,1-6-22 16,9 2-25-16,6-4-19 0,3 6-21 0,5-1-18 15,8 0-28-15,1 4-43 0,19-4-72 0,-13 10-296 16,11-4-632-16,-9 8 280 0</inkml:trace>
  <inkml:trace contextRef="#ctx0" brushRef="#br0" timeOffset="-168766.85">17856 9187 223 0,'0'0'233'0,"0"0"-16"0,0 0 19 16,0 0-11-16,19 7-8 0,-10-2-7 0,-1 4-11 15,-1 0-7-15,5 5-2 0,-1 0-10 0,-2 3-8 16,1 8-7-16,3 3-4 0,-4 0-9 0,-4 3-11 0,0 2-1 16,-2 3-15-16,-6 2-10 0,3-4-13 0,-6 1-13 15,1 10 0-15,-3-12-12 0,-1-3-5 0,-5-2-17 16,3-1-12-16,-3-4-10 0,0 1-15 0,3-10-6 16,-1 2-18-16,5-5-23 0,-1-2-20 0,2 0-31 15,-1 0-43-15,4-5-42 0,2-1-51 0,1-3-74 16,4 2-232-16,-4-2-564 0,16-9 251 0</inkml:trace>
  <inkml:trace contextRef="#ctx0" brushRef="#br0" timeOffset="-168223.11">18414 9322 95 0,'0'0'272'16,"-9"2"-25"-16,9-2-17 0,-6 1-22 0,6-1-16 16,0 0-14-16,0 0-8 0,0 0-8 0,0 0-5 0,10 9-7 15,-6-6-10-15,1 0-4 0,3-1-13 16,-3 1-10-16,5 4-9 0,2-3-10 0,-1 0-18 0,1 2 4 15,-1 0-11-15,2 1-5 0,-3-2-8 0,7 3-4 16,-3 1-2-16,-4-2-6 0,5 3-9 0,-10-2-1 16,4 1-1-16,0 3-7 0,-4-4-4 0,-1 3 10 15,0-1 3-15,-4 3 11 0,-2-1 3 0,-1 2 18 0,-3-1 5 16,-2 1 9-16,-2-1 6 0,3 1 5 16,-7 2 9-16,4-6-1 0,-2 5-4 0,2-6-2 15,3 0-18-15,-2 0-8 0,2-3-5 0,1 2-11 0,2-4-15 16,0 1-17-16,0-3-24 0,3 3-35 0,-1-2-20 15,2-3-22-15,-2 2-21 0,2-2-30 0,0 0-36 16,0 0-41-16,0 0-44 0,21-7-44 0,-12 2-259 16,2-2-603-16,1 1 267 0</inkml:trace>
  <inkml:trace contextRef="#ctx0" brushRef="#br0" timeOffset="-167859.07">18865 9374 102 0,'-6'-3'359'16,"1"2"-24"-16,0-1-25 0,-3 0-31 0,8 2-28 15,-5-2-24-15,0 1-27 0,5 1-22 0,-6-3-16 16,6 3-14-16,0 0-21 0,0 0-6 0,0 0-13 16,-2-3 0-16,2 3-11 0,0 0-16 0,0 0-3 0,0 0-10 15,18-2-5-15,-9 0-12 0,3 5-1 0,0-2-6 16,0 2-10-16,2 1-5 0,-1 1-13 0,4 2-7 15,-2 2-7-15,-5-1 0 0,5 2-1 0,-3 2-4 16,-2-2-2-16,-4 4 5 0,1 1 2 0,-5-2 1 16,0 3 3-16,-2-4 10 0,-2 6 5 0,-5-2 4 15,0 2 16-15,1-2 5 0,-3 0 19 0,1-2 4 16,-1 0-6-16,-1 1 22 0,1-2-7 0,3-2-6 0,-2 0-13 16,-1-3-3-16,3-1-2 0,2 2-7 0,-1-3-14 15,1 0-15-15,1-3-22 0,1 1-27 0,-2 1-24 16,3-2-28-16,1-3-24 0,-2 4-26 0,2-4-37 15,7 2-37-15,-7-2-44 0,0 0-46 0,13-7-229 16,-2 5-570-16,-1-3 253 0</inkml:trace>
  <inkml:trace contextRef="#ctx0" brushRef="#br0" timeOffset="-167342.3">19332 9370 92 0,'-4'-5'232'0,"-1"0"-22"0,4 2-25 0,-2-3-20 15,3 2-24-15,0-1-6 0,3 2-17 0,-2-2-11 16,-1 0-6-16,5 2-5 0,-1-1 8 0,2 1-2 0,2-2-3 16,-2 2-3-16,1 0-1 0,0 1-7 0,0 1-8 15,3 2-10-15,-1-1-4 0,1 4-6 0,0-1-9 16,3 0-1-16,-4 3-8 0,3-2 0 0,-1 5-8 15,-2-2-1-15,-4 2-5 0,4 0 1 0,-4 0-4 16,0 0-3-16,-2 1 1 0,-3-3 2 0,0 4 3 16,-3-4 3-16,-2 1 5 0,1 2 0 0,-4-4 3 0,1 2 8 15,-5-2 4-15,1-1 1 0,2 2 7 16,-2-3 10-16,-1 0 6 0,3-3-7 0,-1 1-3 0,1 0 0 16,3 1 0-16,0-1-7 0,1 0-5 0,5-2-10 15,-6 1-3-15,6-1-1 0,-6 3-12 0,6-3-1 16,0 0 0-16,0 0-2 0,0 0-7 0,0 0-4 15,12 2-10-15,-7-1-2 0,7 1-4 0,1 0-21 16,-3-1 5-16,3 3-2 0,0-1-4 0,6 1-6 16,-8 0-3-16,2-1 0 0,-3 3 3 0,-1-1 2 15,0 0 0-15,0-1 2 0,-1 2-1 0,-2-1 6 0,1 2 2 16,-5-1 1-16,-2 1 5 0,-1 1 6 0,-3 3 9 16,-1-4 12-16,-4 2-4 0,-1-1 14 0,-2 1 7 15,-6-3 5-15,4 5-1 0,-5-4 2 0,2-4 0 16,1 4-2-16,3-5-9 0,0-1-2 0,3-1-15 15,-2-1-13-15,4 1-15 0,3-5-27 0,-1-2-25 16,3 4-29-16,1-3-31 0,4-6-34 0,0 0-31 0,3 0-32 16,3 0-258-16,3-3-529 0,0-2 234 15</inkml:trace>
  <inkml:trace contextRef="#ctx0" brushRef="#br0" timeOffset="-167084.89">19715 9287 200 0,'0'0'278'16,"8"-1"-11"-16,-3 0-19 0,-5 1-25 0,9 0-19 15,-9 0-20-15,8 1-10 0,-8-1-6 0,9 2-7 0,-3 0-8 16,-2 3-5-16,0-1-11 0,-1 0-2 0,3 7-9 16,-5 0-6-16,2 4-9 0,-2 5-4 0,1 3-10 15,-2 4-10-15,-1 0-3 0,1 2-11 0,-2-2-2 16,-1 1-6-16,-1 0-10 0,1-1-6 0,0 0-6 15,0-2-7-15,2-1-13 0,-1-6-13 0,1 0-12 16,0-2-20-16,0-5-27 0,1 2-36 0,-2-2-36 0,0 0-35 16,4-3-50-16,-2 0-68 0,0-3-213 0,-2-2-529 15,-2 1 234-15</inkml:trace>
  <inkml:trace contextRef="#ctx0" brushRef="#br0" timeOffset="-166038.16">15627 9125 79 0,'0'0'188'0,"0"0"-8"0,0 0-2 15,0 0-4-15,0 0 0 0,0 0-8 0,0 0 8 16,0 0-7-16,0 0-9 0,0 0-4 0,-4 14-4 15,-1-2-4-15,1 6-10 0,-5 6-4 0,-2 5-2 16,-1 2-5-16,-3 14-5 0,7-9 0 0,-1 11-11 16,1 1-6-16,5-1-5 0,-1 2-10 0,1-13-5 15,3 9-8-15,2-8-6 0,5-4-4 0,-2-1-14 0,4 0-11 16,3-3-22-16,3 2-31 0,-1-3-40 0,7-3-51 16,-1-2-52-16,6-2-68 0,-4-5-293 15,2-1-560-15,5-3 248 0</inkml:trace>
  <inkml:trace contextRef="#ctx0" brushRef="#br0" timeOffset="-164979.36">19873 9215 24 0,'0'0'158'16,"0"-5"-8"-16,0 5-9 0,0 0-2 0,0 0-6 15,0 0-3-15,0 0 3 0,19 5-8 0,-13-3 2 16,-1 1-10-16,7 2-9 0,-5 2-2 0,5 1-5 15,2 3-3-15,-1 2-22 0,-1 3-7 0,-1 1 0 16,0 5-2-16,1 4-3 0,-2 1-5 0,-5 3-3 16,1 1-2-16,-4 3-1 0,-2 1-3 0,-4 1-2 0,-4 11 2 15,0 0 5-15,-2-14 0 0,0 1 2 0,0 2 0 16,-4-5 6-16,2 0 0 0,-3-2 2 0,3-2 3 16,2-2-11-16,1-8-2 0,4 0-4 0,0-1-10 15,1-5-4-15,0-1-8 0,0-3-14 0,3-5-17 16,1 5-9-16,-2-3-23 0,0 0-19 0,2-4-29 15,0 0-40-15,0 0-34 0,0 0-53 0,9-9-225 16,-5 3-471-16,0 1 209 0</inkml:trace>
  <inkml:trace contextRef="#ctx0" brushRef="#br0" timeOffset="-164448.77">20290 9099 2 0,'0'0'243'0,"0"0"-10"0,0 0-23 0,0 0-15 16,0 0-15-16,0 0-9 0,0 0-3 0,0 0-8 16,0 0-5-16,9 16-11 0,-5-6-8 0,3 1-9 15,0 4-10-15,3 3-19 0,2 6 2 0,2 3-6 16,0 0-7-16,-4 6-7 0,-1 0 0 0,4 12-3 16,-5 0-3-16,-6 2-3 0,-2 2-8 0,-4-2-3 0,-3 5-4 15,-5-3-5-15,-7 1-3 0,-8 1-3 0,4 3 0 16,-2-1 0-16,-2 0-6 0,1-5-2 0,-2-3 1 15,0-6-3-15,10-8-7 0,-1-3-1 0,-3-3-3 16,8-3-4-16,1-7-6 0,-1-1-13 0,9-3-13 16,-3-1-26-16,5-5-29 0,1 1-31 0,-1-3-41 15,6-1-41-15,-3-2-56 0,8 0-249 0,1-4-526 16,6-4 234-16</inkml:trace>
  <inkml:trace contextRef="#ctx0" brushRef="#br0" timeOffset="-162068.18">10239 10829 191 0,'2'4'210'0,"1"-1"-3"0,1 2-13 0,0 0-4 16,1 3-12-16,3 0-10 0,4 4-6 0,-2 3-9 15,3-3 1-15,3 3-30 0,3 5-3 0,0-1 8 16,1 1-14-16,2 1-4 0,-1-2 0 0,0 1-6 16,0 3-8-16,-2-3-5 0,-1 0-4 0,-2 1-1 15,-2-4-5-15,-1-2-1 0,-5 2-2 0,3-2-3 16,-2 0 3-16,-1 2 2 0,-3-6-9 0,0 0 7 16,-1-2 0-16,0-2 3 0,-3 2-2 0,3-3-5 0,-4-3-11 15,4 2-11-15,-3 0-2 0,2-3 0 0,-3-2-4 16,1 3-12-16,-1-3-1 0,6-7 3 0,-2-2-12 15,0-4 4-15,1-4-2 0,3-9-16 0,2-3-6 16,0-1-13-16,2-4-18 0,0 0-15 0,1-10-14 16,-1 9-21-16,-2 3-14 0,-1 3-28 0,-1 1-34 15,3 1-23-15,-6 9-44 0,2-1-49 0,-1 10-262 16,-2-1-572-16,6 2 254 0</inkml:trace>
  <inkml:trace contextRef="#ctx0" brushRef="#br0" timeOffset="-160533.05">6324 11801 77 0,'0'0'238'0,"0"-5"-8"0,0 5-10 0,-1-5 4 15,1 5-6-15,-1-4 2 0,1 4-10 0,0 0-1 16,-4-2-11-16,4 2-8 0,0 0-14 0,-14 5-14 16,5-1-7-16,0 1-13 0,0 4-16 0,-5 4-7 15,0 7-11-15,-4 3-17 0,1 0-3 0,2 4-12 16,0 0-1-16,1 2-10 0,1 2-13 0,1 3 1 15,4 0-9-15,0 13-2 0,3-1-5 0,2 3-2 16,3-2-11-16,3-11 8 0,6 12-4 0,-2-12 4 0,6 8-10 16,1 2 1-16,-1-16-1 0,1 0-4 0,1-3 2 15,2 2-2-15,2-4-1 0,-1-1-3 0,1-2-2 16,4-2-21-16,-1-5-1 0,-4-5-22 0,-2-1-28 16,2 1-34-16,0-4-43 0,-2 1-57 0,-3-4-70 15,-1 1-297-15,-3-2-607 0,1 1 269 0</inkml:trace>
  <inkml:trace contextRef="#ctx0" brushRef="#br0" timeOffset="-159019.14">7137 11726 212 0,'-4'-4'235'0,"4"4"-9"0,0 0 7 16,0 0-11-16,0 0-7 0,0 0-14 0,0 0 1 16,0 0-7-16,0 0-6 0,0 0-10 0,-6-1-11 0,6 1-13 15,0 0-17-15,-5 11-16 0,1-2-13 16,-5 5-10-16,0 3-15 0,-2 9-11 0,-1 2-11 0,-2 3-5 15,1 1-12-15,-1 0-13 0,3 1-11 0,2 1-2 16,0 11-3-16,5-11 0 0,-1 0-5 0,5 11 2 16,2-8 1-16,1-4-1 0,5 0-3 0,-1-2-8 15,2-2 3-15,4-1 2 0,1-1-3 0,3-2 1 16,1-2-5-16,-1-5-5 0,-1-4-10 0,-1 1-16 16,3-2-27-16,-1-1-29 0,-1-4-35 0,0 1-27 15,-1-2-45-15,3-4-36 0,-8 1-223 0,-1-3-491 0,3-2 217 16</inkml:trace>
  <inkml:trace contextRef="#ctx0" brushRef="#br0" timeOffset="-158607.7">7616 11852 143 0,'0'0'212'16,"0"0"-14"-16,0 0-5 0,0 0-5 0,0 0 0 0,0 0-4 15,0 0-2-15,7 10-1 0,-3-5 7 0,2 6-5 16,2-1-9-16,2 5-9 0,4 1-8 0,3 5-2 16,-1-1-14-16,2 3-8 0,0-3-7 0,1 0-10 15,-2 4-12-15,-1-2-6 0,4-1-14 0,-4-1-2 16,-3 2-11-16,1-6-7 0,-1 0-8 0,1 0-2 16,-4-4-8-16,0 5-3 0,3-1-8 0,-4-2-7 15,-3-5-11-15,3 2-7 0,-4-3-21 0,-1-2-10 16,1 1-16-16,-2-4-24 0,0 1-19 0,-1 0-24 15,-1-1-27-15,2 0-34 0,-3-3-21 0,0 0-44 0,0 0-50 16,0 0-170-16,-13-7-486 0,9-1 216 0</inkml:trace>
  <inkml:trace contextRef="#ctx0" brushRef="#br0" timeOffset="-158387.29">7926 11826 162 0,'0'0'239'0,"-9"9"-11"0,2-3-16 0,-3 8-12 0,-1 4-11 16,-4 8-6-16,-1 3-11 0,-2 1-6 15,3 1-3-15,-8 13-6 0,6-12-11 0,-2-1-11 0,1 0-13 16,0-1-8-16,2 3-11 0,1-7-12 0,3-1-13 16,3-9-11-16,0-2-18 0,2-3-24 0,3-4-33 15,2 0-32-15,1-3-27 0,1-3-39 0,0-1-42 16,0 0-40-16,14-15-220 0,-5-2-441 0,2 1 195 0</inkml:trace>
  <inkml:trace contextRef="#ctx0" brushRef="#br0" timeOffset="-158022.25">8258 11787 163 0,'0'0'277'0,"0"4"-28"0,0-4-27 0,5 3-21 16,-2 1-20-16,3-1-13 0,-1 0-13 0,4 2-14 15,8 2-7-15,-3 2-12 0,1-1-10 0,0 0-5 16,3 5-11-16,-1-3-6 0,-1 1-11 0,5 3 3 0,-2-3-6 16,-2 3-9-16,-2-2-8 0,3 2 1 0,-5-2-13 15,0 0-1-15,-3-4-7 0,1 6-2 0,-3-6-1 16,0 3-4-16,-2-2 7 0,-2 0-4 0,-2-2 6 15,0 4 4-15,-4-4 0 0,1 4 8 0,-3-1-8 16,-2 1 6-16,-6 1 4 0,2 1 3 0,-1 2 5 16,-2 0-1-16,1-2 0 0,0-1-2 0,-1 1-11 15,1 0-3-15,2-3-3 0,1-2-11 0,3-1-12 16,-2-2-10-16,3-2-21 0,4 0-23 0,-3 1-22 16,4-4-23-16,0 0-31 0,0 0-26 0,0 0-39 15,0 0-29-15,4-18-28 0,2 8-45 0,2 1-170 0,2-6-484 16,3 0 216-16</inkml:trace>
  <inkml:trace contextRef="#ctx0" brushRef="#br0" timeOffset="-157701.11">8788 11833 39 0,'0'0'235'0,"0"0"-17"0,0 0-27 0,0 0-16 15,4-5-22-15,4 5-16 0,-2-2-13 0,5 2-8 0,-1-1-18 16,1-3-12-16,-1 3-8 0,3-2-10 0,-1 3-4 16,-2 0-6-16,4 2-7 0,-2 1 0 0,-1 0-4 15,-1 2-2-15,-1 1-5 0,3-1 5 0,-2 3 0 16,-4 0-2-16,2 2 6 0,2 5-2 0,-6 0-4 16,1 2 4-16,-2-2 3 0,-3 2 9 0,0-1 1 15,-3 4 6-15,1-3 0 0,-5 0 10 0,2 0 5 16,-1-1-2-16,-1 0-2 0,1-2-4 0,-2 0-5 15,3-3-1-15,-1-1-6 0,1-1-9 0,-1 0-10 0,4-3-17 16,-2-1-17-16,3-2-27 0,-1 2-29 0,2-5-29 16,0 0-32-16,0 0-37 0,0 0-34 0,7-15-44 15,-3 7-210-15,2 0-469 0,1-3 207 0</inkml:trace>
  <inkml:trace contextRef="#ctx0" brushRef="#br0" timeOffset="-157207.98">9342 11732 116 0,'0'0'264'0,"0"0"-25"16,4-3-22-16,1 2-27 0,-5 1-15 0,6-3-17 0,-6 3-20 16,12-1-8-16,-6-1-17 0,3 2-7 0,-3 0-14 15,2 3-6-15,1-3-12 0,2 3-4 0,-2-1-8 16,2 0-6-16,-3-1-4 0,3 2-10 0,-1 0-3 15,-4 0 0-15,5 2-7 0,-1 1 0 0,-5-3-7 16,1 3 0-16,-2-1-4 0,0 0 8 0,-3 2 0 16,-2 0-1-16,-3 3 4 0,0 1-4 0,-2-2 0 15,-3 1 6-15,-3 3 4 0,1 0 3 0,-1-3 15 0,0 1 9 16,0 1 0-16,2-5 4 0,1 1 4 0,-1-3-5 16,3 2-4-16,2-3-5 0,1-1-12 0,1 0 2 15,-1-2-11-15,4 2-2 0,0-3-11 0,0 0-4 16,0 0-4-16,7 7-1 0,0-6 0 0,1-1-5 15,3 0 2-15,-1 0-4 0,3 1 2 0,0-1-2 16,0 1-2-16,3 0-3 0,-3 3-4 0,1-2 3 16,1 3-6-16,3 0-9 0,-5 2 1 0,1 0-6 0,-5 1 4 15,0 2 2-15,-3-1 0 0,1 2 0 0,-4-1 2 16,0 3 8-16,-3-1 6 0,-3-1 7 16,-3 5 9-16,-1-1 2 0,-5-4 5 0,3 3 5 0,-5-4 7 15,4-1-1-15,-3-3-6 0,0 0 0 0,-1 0-7 16,4-4-4-16,-2 0-14 0,-2-2-12 0,5-4-12 15,-1-1-13-15,0 1-23 0,5-8-19 0,0 3-22 16,1-3-23-16,1-1-23 0,5-4-22 0,0 1-31 16,5-3-21-16,2-4-28 0,-1 6-197 0,1-7-475 15,0 6 210-15</inkml:trace>
  <inkml:trace contextRef="#ctx0" brushRef="#br0" timeOffset="-156952.4">9848 11676 219 0,'6'3'239'16,"-2"1"0"-16,-1 1-7 0,-1 1-13 0,2 5-7 15,-3 1-10-15,2 3-10 0,-2 4-6 0,-1 5-9 16,0 2-11-16,3 3-8 0,-2 2-6 0,-1-3-14 0,2 0-11 16,0 1-12-16,-1 0-3 0,0 0-7 15,3-4-16-15,0 1-4 0,-1-7-6 0,-1-1-9 0,-1 0-4 16,3-1-9-16,1-5-8 0,-4 4-6 0,2-5-12 15,-3 0-13-15,4-1-12 0,-4-3-19 16,0-1-23-16,0-1-15 0,0 1-21 0,0-3-25 0,0-3-27 16,0 5-27-16,0-5-28 0,0 0-35 0,0 0-50 15,0 0-167-15,0 0-466 0,-7-12 206 0</inkml:trace>
  <inkml:trace contextRef="#ctx0" brushRef="#br0" timeOffset="-156661.17">10162 11594 162 0,'0'0'285'0,"0"0"-6"0,13 7-14 16,-4 1-6-16,-4-1-16 0,4 2-6 0,0 5-3 15,0 1-9-15,2 9-14 0,0-1-7 0,-1 2 3 16,-4 3-8-16,-1 3-19 0,1 0 7 0,-1 2-6 15,-3 1 0-15,-2 0-6 0,0 1-7 0,-2-1-15 0,0-3-11 16,-1 1-17-16,-1-1-17 0,-2-1-12 0,0-3-17 16,0-3-24-16,-3 2-18 0,1-6-21 0,-2 2-28 15,1-7-23-15,0-1-33 0,0-3-25 0,4-2-28 16,-4 0-43-16,0-2-52 0,1 2-50 0,3-7-57 16,-4 3-277-16,4-4-649 0,1 0 288 0</inkml:trace>
  <inkml:trace contextRef="#ctx0" brushRef="#br0" timeOffset="-155776.5">10678 12257 242 0,'-6'3'276'0,"1"2"-11"16,0 0-19-16,1-2-10 0,0 2-15 0,-1-3-20 16,4 0-8-16,-2 2-17 0,3-4-22 0,0 0-3 15,0 0-14-15,0 0-11 0,0 0-11 0,3-16-8 16,-2 4-11-16,5-3-7 0,4-1-9 0,-3 0-3 0,5-8-19 15,-2-1 1-15,1 0-2 0,2-1-10 0,0 0-2 16,0-1-5-16,-2-2-6 0,1 3-1 0,-1-4-2 16,-1 3-10-16,3 0-2 0,-4 5 0 0,0 4-8 15,-4 1 7-15,4 2-4 0,-4 5-2 0,-1 3 1 16,-1 2-3-16,-2 0-1 0,4 1 4 0,-2 3 4 16,-3 1 8-16,0 0-1 0,15 11 0 0,-6 2-1 15,1 2 1-15,-1 1-8 0,-1 8 3 0,2 0 0 16,1 0 2-16,-2 1-1 0,2 1 2 0,-1 0 0 15,0 1 4-15,2-2 3 0,0-2 2 0,-1-1-4 0,1 2-2 16,-4-5 6-16,1-1-10 0,1 4 1 0,2-9 2 16,-6 1 2-16,-1-5-11 0,3 0 2 0,-3-2-12 15,-4-1 7-15,3-1-4 0,0-2-13 0,-2-1-9 16,-2 2-25-16,0-4-8 0,0 0-22 0,0 0-32 16,0 0-30-16,0 0-39 0,-16-11-36 0,11 5-19 15,0-2-43-15,-3-1-245 0,0 1-554 0,-2-2 246 0</inkml:trace>
  <inkml:trace contextRef="#ctx0" brushRef="#br0" timeOffset="-155434.77">11462 11587 237 0,'-9'-1'279'0,"2"0"-22"0,7 1-11 15,-11 3-13-15,3 0-16 0,3 2-15 0,-2 0-18 16,-4 5-9-16,4 4-26 0,-2 4 0 0,-3 8-1 16,3 2-8-16,-1 1 6 0,0 2-8 0,2 2 1 15,2-1-8-15,2 3 1 0,3 1 3 0,-2 10-6 16,3-12-10-16,3 14-2 0,1-14-5 0,2 0-6 0,4 13-10 15,0-18-8-15,-1 3-14 0,3-1-3 0,1-4-1 16,1 1-17-16,1-2-1 0,-1-2-11 0,1 1-17 16,2-5-13-16,-3-7-18 0,0 0-39 0,0-1-33 15,-2-1-35-15,-3-3-50 0,2-2-53 0,-3 0-65 16,1-3-66-16,-4 1-210 0,0-3-603 0,-3 0 267 16</inkml:trace>
  <inkml:trace contextRef="#ctx0" brushRef="#br0" timeOffset="-154725">11839 11791 230 0,'0'0'245'0,"-6"0"-22"0,6 0-18 16,0 0-15-16,0 0-12 0,-7 7-12 0,7-1-10 15,-1 1-7-15,-3 5-9 0,3 6-7 0,2 3-7 16,-1 3-7-16,1-4-5 0,-1-1 0 0,3 5 4 0,1 2-1 16,0-7 3-16,2 6-10 0,1-5-2 15,-1-6-16-15,4 2 6 0,-1 0-12 0,2-4-2 0,2 0-9 16,-3-4-15-16,3-2 5 0,-4 0-10 0,5-3-3 15,-1-3-4-15,0-3-2 0,-3-1-10 0,5-5-4 16,-1-3-1-16,-1-1-10 0,1-1 0 0,-4-3-9 16,1-1-23-16,-3-1-3 0,4-6-8 0,-8 0-3 15,1 0 0-15,-1 1 0 0,-2-1 1 0,0 8 1 16,-2-1-1-16,0 6 7 0,0 1 4 0,0 5 1 16,0-1 0-16,0 2-1 0,2 4 6 0,-2 1 2 0,0 0 1 15,4 16 7-15,-4 1 0 0,5 10-1 16,-5 2 3-16,5 4-1 0,-1 13-7 0,6 4 1 0,-2-3 1 15,1 5-4-15,0 1-3 0,-3-1-1 0,2-2 1 16,-3 4 5-16,-1-4-6 0,-4 2 4 0,-1-8 2 16,-2-6 0-16,1-5 7 0,-2 0 15 0,-3-1 6 15,1-1 6-15,-4-4 14 0,-2-3 7 0,1-3 9 0,-1-6 1 16,-1-2 2-16,-2 0 7 0,2-3-19 16,-1-4 2-16,-4-3-9 0,4-2-5 0,-2-2-12 15,-3-2-16-15,-1-4-11 0,1-3-27 0,4-2-20 0,-6-8-20 16,2 0-27-16,6-5-20 0,-2-3-27 15,6-1-22-15,-1-5-36 0,0-12-24 0,7-2-31 0,1 3-31 16,5 11-170-16,3-1-491 0,-1-1 218 0</inkml:trace>
  <inkml:trace contextRef="#ctx0" brushRef="#br0" timeOffset="-154363.97">12341 11769 153 0,'0'0'186'0,"12"3"-14"0,-6-1-16 15,4 2-6-15,1 0-1 0,-2 0-6 0,1 3-5 16,0-1 2-16,-2 3-3 0,-1-1-6 0,3 1 1 16,-1 2-12-16,-1-3-11 0,1 3-12 0,1-2-9 15,-2 0-3-15,3 0-13 0,0-2-9 0,0 2-6 0,-2 0-7 16,0 0-5-16,5 0-5 0,0-1-6 0,-5-2-7 15,0 1 2-15,1 0-5 0,-2 1-2 0,-3 2-2 16,0-2 1-16,-5 3 7 0,-1 3 6 0,-3-3 18 16,-2 4-4-16,-3 2 10 0,-4-4 7 0,4 5 2 15,0-2 6-15,-8 5-5 0,5-6 5 0,0 3 6 16,1-2-12-16,0-3-2 0,-1 0-14 0,1 0-5 16,5-4 1-16,0 0-11 0,2-4-14 0,1-1-18 0,-1 0-23 15,1-2-23-15,3-2-25 0,0 0-37 0,0 0-28 16,0 0-32-16,6-19-32 0,3 5-38 15,2-2-42-15,-2 2-148 0,2-3-458 0,5-4 203 0</inkml:trace>
  <inkml:trace contextRef="#ctx0" brushRef="#br0" timeOffset="-154051.27">12754 11789 242 0,'0'0'224'0,"-4"-3"-16"15,4 3-23-15,0 0-19 0,0 0-17 0,0 0-13 16,10-3-7-16,-10 3-9 0,13 2 0 0,-4-1-11 16,0 0-2-16,1 3-6 0,2-2-6 0,-6 2-7 15,6 0-2-15,-2 2-5 0,0-1-9 0,0 2-4 16,1 0-7-16,-2 3-7 0,1-2-7 0,1 4 0 16,0 2-10-16,-1-1 0 0,-5 0-2 0,1 1-7 15,-2 1-3-15,-3-1 1 0,-1 2 6 0,-1 1 2 16,-3 1 11-16,-2 1 6 0,-1-3 6 0,-3 3 7 15,0 5 5-15,0-8 7 0,0 2-3 0,-2-1 2 0,-1-1 0 16,3 0-4-16,0-3-12 0,-3 0-2 0,8-3-10 16,-2-1-7-16,4-2-6 0,0-2-17 15,-1-1-16-15,2-2-18 0,2-2-34 0,-4 1-36 0,4-1-37 16,0 0-53-16,10-18-46 0,-2 6-44 0,0 0-219 16,3-2-526-16,-2-2 233 0</inkml:trace>
  <inkml:trace contextRef="#ctx0" brushRef="#br0" timeOffset="-153552.61">13112 11698 215 0,'-5'-2'235'0,"5"2"-28"15,1-5-21-15,-1 5-20 0,6-6-25 0,-1 1-15 16,3 3-14-16,1-4-11 0,1 3-12 0,3 0-6 15,-1 1-10-15,-1-2-3 0,2 6-9 0,1 1-1 16,-4-2-1-16,4 4-2 0,-2 2 2 0,4 2-5 0,-8 0-6 16,5 4-5-16,-3-5 1 0,-1 7-4 0,-3 0-4 15,0 0 1-15,-4 1 5 0,-2-3 4 0,-1 4 8 16,-3-5 6-16,0 1 7 0,-2 1 18 0,-2-4-1 16,-3 6 7-16,-1-4 4 0,3 0-3 0,-5-5 8 15,1 3-1-15,-1-5-6 0,1 0 0 0,2 0-9 16,2-2-8-16,-3-1-9 0,7-1-2 0,-4 0-14 15,4-1-3-15,5 0-14 0,-5-2-1 0,5 2-2 16,0-6-8-16,0 6-6 0,4-7-12 0,2 3 0 0,5 2-8 16,0-2-6-16,-2 2-3 0,6 0-5 0,2 4-6 15,1-1 4-15,-5 1 1 0,1 1-4 0,4 1 8 16,-6 2 2-16,3 2 1 0,1 1-1 0,-2 1 1 16,-4-2 2-16,-2 1-4 0,-2 7 1 0,-2-7 10 15,-2 4-4-15,-5 2 7 0,-3 0 18 0,-3 2 4 16,-3 0 13-16,-6 3 6 0,-1-2 16 0,-4 1 17 15,3-3 6-15,-6-1-4 0,7-7-10 0,1 4-1 16,0-8-6-16,-1 2-17 0,6-4-10 0,0-1-17 0,3-1-32 16,0-3-22-16,2-4-36 0,2-2-35 0,2-2-40 15,2 0-28-15,2-4-41 0,5-2-27 0,3-3-17 16,1 5-29-16,8-7-199 0,-3 7-529 0,7-4 234 16</inkml:trace>
  <inkml:trace contextRef="#ctx0" brushRef="#br0" timeOffset="-153255.33">13599 11733 72 0,'2'-3'132'0,"-1"-1"-12"0,2 2-8 0,1-1 0 15,-4 3 4-15,5-4 2 0,-5 4 16 0,0 0 14 16,0 0 10-16,9 7 10 0,-8-3 7 0,2 3-5 15,-1 1 1-15,2 8-10 0,-3-1-7 0,2 4-9 16,-2-1-14-16,-1 4-10 0,4 2-9 0,0 5-8 16,0-3-12-16,-3 4-5 0,3-2-7 0,-1-1-3 0,-1-2-1 15,2 1-9-15,-3-2-3 0,2-4-4 16,-2-1-8-16,2-1-5 0,-1-1-11 0,1 1 1 0,-2-2-5 16,3-6-4-16,-4-1-17 0,2 1-14 0,0-4-19 15,-1-3-15-15,-1 1-31 0,0 0-25 0,0-4-34 16,0 0-33-16,0 0-40 0,0 0-47 0,0-17-208 15,0 7-490-15,0 1 216 0</inkml:trace>
  <inkml:trace contextRef="#ctx0" brushRef="#br0" timeOffset="-153008.96">13890 11610 160 0,'9'1'258'0,"1"2"-12"15,1 0-12-15,-1 4-12 0,1 1-15 0,1 2-1 16,1 2-2-16,-1 2 3 0,0 3 5 0,3 4-9 16,-5-2 3-16,2 6-1 0,-1 4-15 0,-3 0 8 0,1 4-2 15,-4 1-5-15,-4 2 3 0,-6-1-11 0,2 9-4 16,-7 3-14-16,1-13-16 0,-2-6-15 0,2 5-17 16,-3-5-13-16,2-1-21 0,0-3-32 0,2-6-29 15,3-7-51-15,0 1-48 0,0-2-51 0,1 0-56 16,2 0-75-16,0-5-82 0,1-1-311 0,-1-1-705 15,2-3 311-15</inkml:trace>
  <inkml:trace contextRef="#ctx0" brushRef="#br0" timeOffset="-151847.11">14639 12207 222 0,'0'0'248'0,"0"0"-15"0,0 0-15 16,0 0-13-16,9-11-15 0,-7 6-11 0,2-4-14 15,0-4-11-15,1 0-36 0,3-2-6 0,0-1-14 16,-1-2-8-16,2-7-7 0,5 1-8 0,-5-1-8 16,3-2-7-16,-1 3-6 0,1-4-4 0,-2 0-4 15,4 1-5-15,-2 0-6 0,0-1-5 0,-4 10 1 16,2 0-5-16,2 0-4 0,-5 2-1 0,4 4-3 0,-5 3 0 15,3 2 0-15,-1-1-1 0,-3 5 3 0,1 1 13 16,-1 4 3-16,4 1 13 0,0 5 5 0,0 1-3 16,2 5 6-16,2 8 1 0,-1 2-7 0,2-1-3 15,-5 1 7-15,4 2-7 0,-2 1-4 0,-2 0 7 16,3 0-1-16,-1-2 4 0,-2 4 8 0,4-5 5 16,-7-5 4-16,6 5-11 0,-3-7 8 0,-6-3-6 15,3 3-6-15,1 0-7 0,-2 0-1 0,-1-7-8 0,3 0-4 16,-4-1-5-16,1-2-11 0,-2-3-17 15,0 1-30-15,2 0-34 0,-4-2-31 0,0-3-46 0,0 0-53 16,0 0-81-16,0 0-328 0,5-14-649 0,-4 4 288 16</inkml:trace>
  <inkml:trace contextRef="#ctx0" brushRef="#br0" timeOffset="-151067.1">15834 11462 210 0,'0'0'232'0,"0"0"8"0,0-6-2 0,0 6-1 16,0 0-1-16,0 0-5 0,0 0-3 0,0 0-11 15,0 0-6-15,-8 20-10 0,3-4 1 0,1 4-10 16,-6 4-7-16,2 7-2 0,2-4-5 0,-2 4-7 16,2 2-12-16,2 3-8 0,-1 11-5 0,3-1-5 0,2-10-1 15,0 0-4-15,2 10-12 0,3-10-5 0,-3-1-12 16,6-2-8-16,-3 0-14 0,7-2-3 0,-2-1-10 15,4 2-7-15,-1-7-8 0,4 0-8 0,-1 0-17 16,3-5-15-16,6-2-20 0,-10-4-26 0,0-3-26 16,2-2-20-16,2 0-45 0,-6-4-38 0,1 0-53 15,-1-2-57-15,-2-4-74 0,-7-1-344 0,4 1-742 0,-4-3 328 16</inkml:trace>
  <inkml:trace contextRef="#ctx0" brushRef="#br0" timeOffset="-150402.18">15366 11882 115 0,'0'0'222'0,"0"0"-19"0,0 0-11 0,0 0-10 16,0-9-8-16,0 9-9 0,5-9 1 0,-1 4-6 15,0 1-28-15,1-5-5 0,-1 2-6 0,1 0-7 16,0 0-5-16,2-1-8 0,-2 1-5 0,2 0-10 16,-3 2-6-16,0 0-6 0,0 2-6 0,1-2-9 0,-2 2-7 15,2 0-1-15,-4 0-9 0,4 1 2 0,-5 2-5 16,8-2-3-16,-3 1 5 0,-5 1-2 0,13 2-5 15,-5-1-2-15,1 3-4 0,4-2 3 0,1 1-3 16,2 1 2-16,4 2 0 0,-2 0 3 0,-3-1-6 16,3 0-3-16,-1 1 0 0,-3-2 0 0,-3-1-6 15,0 1 4-15,-1 0-7 0,-4 1-4 0,-1-4-4 16,2 0-10-16,-3 0-17 0,-4-1-18 0,7-1-26 0,-7 1-34 16,5-11-51-16,0 4-70 0,1-3-268 0,0-5-526 15,2-3 233-15</inkml:trace>
  <inkml:trace contextRef="#ctx0" brushRef="#br0" timeOffset="-148775.93">15329 11481 35 0,'-2'6'191'0,"-2"5"-4"16,0-1-9-16,0 2-2 0,0 3-4 0,-3 3-5 16,3 1 5-16,-3-2-6 0,-3 6-3 0,0 0-13 15,0 1-4-15,-3 1-5 0,0-3-5 0,3 5-12 16,-3-3-4-16,0 1-8 0,1-2-3 0,5-3-8 15,1-1-7-15,-3-1-6 0,9 2-6 0,-4-4-6 0,4 3-16 16,3 0-6-16,-2 0 5 0,4 8-4 0,0-8-17 16,4 4 9-16,0-4-8 0,5 3-3 0,-2-5-7 15,3 4-7-15,-5-4-4 0,2-1-11 0,0-2-15 16,0-2-9-16,-1 3-9 0,0-2-15 0,0-2-16 16,-1 0-24-16,-5 0-13 0,4-1-25 0,-1-2-25 15,2 2-34-15,-2-2-55 0,-2 2-193 0,2-3-461 0,2-1 204 16</inkml:trace>
  <inkml:trace contextRef="#ctx0" brushRef="#br0" timeOffset="-148021.6">16270 11636 107 0,'-3'-3'174'0,"6"-2"-4"0,-3 5-8 0,0-5-10 0,0 5-1 15,0 0 0-15,0 0 7 0,0 0-11 16,0 0 6-16,0 0 2 0,15 16-6 0,-10-6-17 0,4 5-19 15,0 0-2-15,3 7-1 0,0 1-7 0,1 2-1 16,1-1-7-16,3 2-7 0,-2 3 1 0,2 0-7 16,-2 1-6-16,3-3-7 0,-4 0-6 0,0-1-3 15,0 0-6-15,0-2-10 0,-5-6-6 0,0-3-8 16,1-1-12-16,-3-4-15 0,-2-1-18 0,-1-2-13 16,0-3-17-16,-2 1-18 0,-1-3-26 0,-1-2-19 15,0 0-26-15,0 0-39 0,0 0-36 0,-2-21-199 0,-2 10-441 16,-2-4 195-16</inkml:trace>
  <inkml:trace contextRef="#ctx0" brushRef="#br0" timeOffset="-147801.6">16548 11653 91 0,'0'0'187'0,"0"0"-8"0,0 0-3 15,0 0-7-15,0 0-10 0,0 0-3 16,-7 20-9-16,2-8-6 0,-2 5-11 0,-3 1-4 0,-3 5-10 15,-2 2-1-15,1 0-3 0,-3-1-4 0,-1 2-7 16,-1 1-3-16,2-1-6 0,2-6-11 0,0 0-7 16,1-4-10-16,5-2-9 0,0 2-12 0,1-8-21 15,3 1-14-15,3-3-22 0,-1-1-32 0,2 0-28 16,-1-4-38-16,2-1-36 0,0 0-54 0,12-1-157 16,-2-4-390-16,-1 0 173 0</inkml:trace>
  <inkml:trace contextRef="#ctx0" brushRef="#br0" timeOffset="-147510.78">16838 11897 174 0,'0'0'195'0,"-1"3"-15"0,1-3-17 15,0 0-22-15,0 0-8 0,9 1-10 0,-9-1-6 0,0 0 1 16,14-3 3-16,-5 3-3 0,-2-1-1 0,4 0-5 16,2-1-5-16,1 2-4 0,4 0-5 0,0 0-19 15,1-1 2-15,0 2-10 0,-1-2-4 0,2 1-14 16,-3-1-14-16,2-2-15 0,-6 2-16 0,1 0-19 16,-4 0-17-16,-2-2-19 0,-2 2-22 0,-1-2-15 15,-1-1-10-15,-1-1-19 0,-3 0-16 0,-3-1-14 0,-1 1-21 16,-1-2-113-16,-1 1-300 0,-7-3 133 15</inkml:trace>
  <inkml:trace contextRef="#ctx0" brushRef="#br0" timeOffset="-147300.34">16956 11714 45 0,'3'3'199'0,"0"4"-1"0,1 2-4 0,1 2-8 0,-1 1-11 16,1 4-4-16,3-1-9 0,-4 5-1 0,0-1-7 15,0 1-3-15,-3-1-13 0,-1 7-4 0,-1-6-11 16,-1-1-4-16,1 6-11 0,2-7-12 0,-3-1-8 16,-1-1-9-16,3-1-8 0,-1-4-18 0,-1-4-18 15,1 0-23-15,0-2-23 0,2-1-32 0,-1 0-30 16,0-4-29-16,0 0-40 0,0 0-41 0,14-6-200 16,-6-1-416-16,1 0 185 0</inkml:trace>
  <inkml:trace contextRef="#ctx0" brushRef="#br0" timeOffset="-146805.55">17357 11790 189 0,'0'0'238'0,"0"0"-16"0,0 7-21 0,3-2-19 16,-2-2-21-16,-1 3-11 0,3 2-12 0,2-1 0 0,-5 3 6 15,1-2 6-15,-1 3 1 0,4-2 10 16,-1 3-10-16,-2-2-5 0,1 1-2 0,1-1-7 0,2 1-9 15,-3 0-9-15,1-3-19 0,0-1-1 0,-2 0-16 16,3 1-3-16,0-2-11 0,-2-1-11 0,2-2-8 16,0 0-1-16,2-3-17 0,1 0-18 0,3-4-11 15,0-1-10-15,-2-2-15 0,1 0-10 0,2-5-8 16,1-1-6-16,-1 0-2 0,-1-2 0 0,2 0 5 16,-3 0 0-16,-3 0 6 0,4-3 4 0,-2 1 7 15,-3 0 3-15,-1 0 0 0,0 0 6 0,2 5 10 0,-2 4 9 16,1-2 5-16,-1 4 8 0,-4 2 0 0,3-1 6 15,-2 2 2-15,-1 3-2 0,0 0 4 0,0 0 2 16,9 12-1-16,-5-1 4 0,-1 5-7 0,4 3-2 16,-2 7-4-16,0 5 2 0,2-2 0 0,0 3-5 15,0-1 2-15,-1 3-4 0,-2 13-2 0,2-12 1 16,1 11-4-16,-5-13-4 0,3 3 8 0,-3-1-5 16,-1 12-1-16,-4-13 1 0,3 0-3 0,0-3 7 15,-4-2-3-15,-1-1-2 0,-1-3 5 0,1-6 2 16,1-1 2-16,-2-2 6 0,0-4-2 0,-2-3-2 0,0 2 1 15,-1-6 0-15,-1 1 1 0,-2-3-7 0,1-5-7 16,-3 1 0-16,1-2-1 0,-4-4-8 0,3-7-17 16,-4 4-16-16,4-5-16 0,-2-6-16 0,0 0-23 15,6-2-20-15,-1-1-19 0,4-5-26 0,2 0-12 16,5-5-27-16,1 1-31 0,4 0-192 0,-1 2-453 16,10-3 202-16</inkml:trace>
  <inkml:trace contextRef="#ctx0" brushRef="#br0" timeOffset="-146168.53">17870 11526 34 0,'0'0'175'0,"0"0"-4"0,14 7-3 0,-12-4-10 0,1 3 5 16,1 3-2-16,-4 1-6 0,6 1-3 0,-3 6-6 15,-1 1-8-15,2 1-5 0,2 6-7 0,0 3-9 16,-3 2-8-16,3-2-9 0,-2 1-8 0,3 1-5 15,-2-3-6-15,-1 1-11 0,1-3-6 0,-1 0-7 0,0 0-4 16,-3-5-5-16,-1-2-2 0,0 0-7 16,-4-3-1-16,3-2-7 0,-5 2-7 0,0-3-10 0,1-1 0 15,-5 3-14-15,1-7-12 0,0 2-9 0,-2-2-16 16,-1-1-19-16,1 0-28 0,-2-2-29 16,3-3-33-16,2 0-36 0,1-2-204 0,1-3-418 0,4-1 185 15</inkml:trace>
  <inkml:trace contextRef="#ctx0" brushRef="#br0" timeOffset="-145747.09">18254 11666 9 0,'0'0'229'0,"0"0"-13"0,0 0-9 15,0 0-14-15,0 0-13 0,0 0-12 0,15 5-14 0,-9-4-17 16,2 3-9-16,-2-1-10 0,3-2-13 0,4 1-9 16,-3-1-13-16,0 3-6 0,0-2-7 0,3 1-8 15,-2 1-4-15,-1-1-9 0,1 1-1 0,-1-1-6 16,3 3-6-16,-5-1-4 0,1 0-3 0,-2 3 4 15,1 0 1-15,-5 3 5 0,-1 0 9 0,-2 1 9 16,-2 5 4-16,-5-1 13 0,-3 9 11 0,0 0 13 16,-2-2 0-16,-3-2 7 0,2 1 0 0,-6-1 3 0,7-4 11 15,-1 3-6-15,1-2 0 0,-1-3-13 0,3-2-4 16,2-1-17-16,2-2-3 0,-2-2-17 0,4-1-11 16,1-2-23-16,0-1-23 0,0-1-16 0,3-3-24 15,-1 4-16-15,1-4-26 0,0 0-27 0,0 0-30 16,0 0-31-16,19-10-24 0,-11 3-25 0,5-4-39 15,1 1-48-15,-3-1-152 0,5-1-494 0,-2 0 219 0</inkml:trace>
  <inkml:trace contextRef="#ctx0" brushRef="#br0" timeOffset="-145400.37">18681 11670 165 0,'4'-2'246'0,"-4"2"-17"15,0 0-10-15,0 0-6 0,0 0-13 0,0 0-6 16,0 0-3-16,1 8-4 0,-1-8-5 0,4 6 1 0,-1-3-10 16,-1-1-9-16,1 2-14 0,1-1-11 0,0 1-13 15,2 0-8-15,-1-1-12 0,2 2-16 0,-1-1-6 16,3 1-8-16,2 1-8 0,0 1-4 0,1-2-8 16,-3 0-7-16,0 3-9 0,0 1 5 0,4-2-9 15,-7 0-3-15,0 3-13 0,2-1 1 0,-4 1 12 16,0 0 10-16,0 3-4 0,-7-2 4 0,2 1-3 15,-2 1 8-15,1-1 10 0,-7 3 4 0,1 1 7 0,-2-2-2 16,1 2-5-16,-1-3 0 0,2-2-6 16,-1-2-8-16,2 0-3 0,-1 1-3 0,2-2-6 0,0-1-8 15,4-3-9-15,-3 3-19 0,4-4-15 0,-2 1-21 16,1 0-16-16,2-4-17 0,0 2-21 0,0-2-25 16,0 0-24-16,0 0-27 0,0 0-25 0,0 0-28 15,15-4-32-15,-8-3-48 0,0 0-223 0,1 1-564 16,4-2 251-16</inkml:trace>
  <inkml:trace contextRef="#ctx0" brushRef="#br0" timeOffset="-144886.33">19161 11659 203 0,'-7'0'280'0,"3"-2"-18"0,4 2-19 0,-6-5-22 15,6 5-23-15,-1-3-20 0,-1 0-17 16,2 3-19-16,-2-5-9 0,2 5-12 0,6-4-11 16,-2 0-7-16,1 1-13 0,0 1-9 0,6-2-9 0,1 3-5 15,-3-3-7-15,3 2-6 0,-1 2-1 0,0 0-8 16,1 1-4-16,-3 0-14 0,0 1 5 0,-1 0-5 16,-2 0-2-16,2 3-2 0,-3-1 0 0,0 2 2 15,-1 2-8-15,1-2 16 0,-4 2 4 0,-2 0 6 16,-4 4-2-16,1-3 10 0,-2 3-3 0,-5-3 7 15,6 1 2-15,-6 0-1 0,-2 0 11 0,2-2 4 0,4 1 3 16,-2-3-8-16,2 0-4 0,0-2-7 0,1 1-4 16,2-1-1-16,0-1-6 0,2 0-5 0,-1-1-11 15,3-2-3-15,0 5-6 0,0-5-2 0,6 5-7 16,0-5 3-16,0 1-9 0,3 0-5 0,1-1-5 16,2 0-5-16,-1 1-3 0,2 1 0 0,1-1-6 15,-4 1-1-15,2-1-3 0,-1 4-4 0,-2-1 3 16,0-2-2-16,2 2-2 0,-5 5 3 0,-1-5-5 0,0 1-4 15,0 5-4-15,-1-2-8 0,1 2 6 0,-4 0-6 16,-2-3 5-16,-2 3 3 0,0 2 7 0,-4 0 3 16,1-1 12-16,-5 1-8 0,-1 0 16 0,0-1 14 15,-3-1 7-15,2-1 6 0,-5-3-2 0,4 4 5 16,3-5-1-16,-1 0-4 0,-1-4-5 0,2 1-7 16,3 0-10-16,2-2-24 0,1-3-28 0,0 1-33 15,2-5-42-15,1 3-28 0,4-6-40 0,3 0-22 16,0-2-240-16,3-1-501 0,5-1 222 0</inkml:trace>
  <inkml:trace contextRef="#ctx0" brushRef="#br0" timeOffset="-144596.58">19678 11522 50 0,'0'0'279'0,"0"0"-7"16,0 0-14-16,0 0-10 0,0 0-10 0,0 0-21 16,0 0 3-16,0 0-16 0,0 0-4 0,-4 22-4 15,0-12-6-15,3 8-17 0,-1 2-4 0,0 6 0 16,-4 4-9-16,2-2-11 0,-2 5 1 0,3-1-13 16,3-1-12-16,0-1-8 0,0 3-12 0,0-4-3 15,0-1-16-15,0-1-8 0,3-3-13 0,-3-5-10 16,1-2-13-16,0-2-27 0,-1-2-26 0,0 1-23 0,0-3-20 15,-1-3-25-15,0 2-36 0,0-4-22 0,-1 0-33 16,2-1-35-16,0-5-47 0,0 4-61 0,0-4-204 16,0 0-560-16,0 0 249 0</inkml:trace>
  <inkml:trace contextRef="#ctx0" brushRef="#br0" timeOffset="-143726.56">20030 11366 24 0,'0'0'188'16,"0"0"-3"-16,0 0-10 0,0 0 0 0,0 0-2 0,0 0-9 15,12 2 1-15,-12-2-5 0,7 8 0 0,-5-3-8 16,2 0 2-16,3 8 1 0,-1 0-3 15,-1 11 0-15,1 2-9 0,4 2-1 0,-2 3-8 0,-1 1-9 16,0 2-8-16,1 0-4 0,2 13-7 0,-6-14-4 16,-4 1 0-16,0 2-6 0,-4-2-1 0,-2 2 1 15,-3-1-9-15,1-1 7 0,-6-2-2 0,1-2 4 16,-1-3-3-16,-2-2-5 0,-1 1-13 0,-1-3-4 16,1-3-4-16,-3 1-3 0,1-5-7 0,6-2-11 15,-1 3-4-15,5-5-14 0,-1-2-27 0,1-1-5 0,0-2-16 16,5 3-24-16,-1-4-16 0,1 2-19 0,-2-2-17 15,2 2-24-15,2-1-30 0,0 0-33 0,2-3-25 16,0 1-40-16,0-1-47 0,4 1-239 0,-2-2-577 16,0-2 255-16</inkml:trace>
  <inkml:trace contextRef="#ctx0" brushRef="#br0" timeOffset="-141439.55">20303 11389 60 0,'0'0'215'16,"-4"-4"-12"-16,4 4-9 0,0 0-19 0,0 0-3 15,-2-2-6-15,2 2-8 0,0 0-5 0,0 0 1 0,0 0-3 16,0 0-1-16,0 0 4 0,0 0-3 0,13 13-3 16,-6-2-6-16,-2 2-5 0,3 13-6 15,1 0-5-15,1 3-15 0,-5 4-3 0,8 13-11 0,-9 0-6 16,1 0-13-16,-1 3-6 0,-4-1-1 0,-3-1-4 15,3 1-15-15,-6-3-1 0,2-11-5 0,4-1-4 16,-5 1-8-16,-4 0-4 0,0-1-9 0,-4-1-5 16,4-2-15-16,-8-4-25 0,6 1-22 0,-9-3-29 15,0 0-34-15,0-2-58 0,0 2-50 0,-1-5-78 16,-2-1-205-16,-1 1-541 0,-3-7 240 0</inkml:trace>
  <inkml:trace contextRef="#ctx0" brushRef="#br0" timeOffset="-111777.22">21015 6349 180 0,'0'-4'170'16,"0"4"-16"-16,0 0-11 0,0 0-11 0,0 0-5 15,0 0-6-15,0 0-7 0,0 0-11 0,0 0-3 16,0 0-7-16,0 0-13 0,0 0 3 0,0 0-6 16,0 0-1-16,0 0-6 0,0 0-2 0,10 7-8 15,-10-7-5-15,0 0 0 0,9 1-10 0,-9-1 5 16,8 0 2-16,-4 1-5 0,-4-1 4 0,7 0-4 0,0 2-3 15,-7-2 1-15,6 0 1 0,-6 0 2 0,10 0 6 16,-3 0-1-16,-7 0 4 0,7-2 0 0,-7 2-5 16,8-1 2-16,-3 2-9 0,-5-1-1 0,9 2-3 15,-9-2 4-15,8 1-5 0,-3-1 5 0,-5 0 0 16,8 1-3-16,-3-1-2 0,1 1-3 0,-6-1-6 16,10 0 0-16,-1-1-2 0,0 2 1 0,3 0 3 15,-1-1-7-15,-1-1-2 0,2 1 10 0,1 0-6 16,1-1-2-16,-4 1 0 0,4 0-7 0,0-1 0 15,-2 2-5-15,3-1 6 0,-2 0-6 0,2 0 2 0,-2 1-2 16,0 0 0-16,1 2 1 0,3 0 5 0,-4-2 5 16,6 0 3-16,1 2 4 0,0-2 4 0,-1 0-5 15,-2-1 8-15,1 2 8 0,-1-2-17 0,-4 1 2 16,4-1-5-16,-3 0-1 0,-4 0-8 0,1 0 5 16,1 0 0-16,-1 0-10 0,1-1-5 0,-7 1 4 15,3 0 1-15,0-2 2 0,-8 2 2 0,11-1-8 16,-6 1-1-16,-5 0 4 0,12 0-3 0,-12 0-4 15,8 0-4-15,-8 0 6 0,7 1-1 0,-7-1-4 0,7 2 4 16,-7-2-5-16,0 0 9 0,6 0-1 16,-6 0 2-16,0 0 8 0,0 0-12 0,5 1-5 0,-5-1 7 15,0 0-2-15,0 0-6 0,0 0 2 0,0 0 4 16,0 3 4-16,0-3-10 0,0 0 12 0,0 0-10 16,0 0-4-16,0 0 12 0,0 0-14 0,0 0 10 15,0 0-2-15,0 0 0 0,0 0-1 0,0 0-10 16,0 0 7-16,0 0-8 0,0 0 14 0,0 0-6 15,0 0 2-15,0 0 7 0,0 0 0 0,0 0-6 16,0 0-8-16,0 0 1 0,0 0 0 0,0 0-2 0,0 0-4 16,0 0 12-16,0 0-4 0,0 0 10 0,0 0-3 15,0 0-3-15,0 0-5 0,0 0 5 16,0 0-3-16,0 0-5 0,0 0 15 0,0 0-7 0,0 0 1 16,0 0 2-16,0 0-14 0,0 0 14 0,0 0-5 15,0 0-2-15,0 0 3 0,0 0-3 0,0 0 1 16,0 0 5-16,0 0-3 0,0 0 1 0,0 0 1 15,0 0-14-15,0 0 8 0,0 0 4 0,0 0-5 16,0 0 9-16,0 0-3 0,0 0-7 0,0 0 4 16,0 0 2-16,0 0-4 0,0 0 3 0,0 0 0 15,0 0 3-15,0 0-2 0,0 0 2 0,0 0 8 0,0 0-19 16,0 0 0-16,0 0 5 0,3 4-7 0,-3-4 4 16,0 0 10-16,0 0-1 0,0 0-8 0,0 0-4 15,0 0 15-15,0 0-1 0,0 0-3 0,0 0 5 16,0 0-9-16,0 0 1 0,0 0-3 0,0 0-1 15,0 0 5-15,0 0-4 0,0 0 9 0,0 0 5 16,0 0-16-16,0 0 3 0,0 0-4 0,0 0 9 16,0 0-3-16,0 0-3 0,0 0-2 0,0 0 6 0,0 0-4 15,0 0 8-15,0 0 0 0,0 0 1 0,0 0-4 16,0 0 4-16,0 0-3 0,0 0 10 16,0 0-14-16,0 0 4 0,0 0-3 0,0 0 3 0,0 0-5 15,0 0 3-15,0 0 2 0,0 0 2 0,0 0-14 16,0 0 10-16,0 0 0 0,0 0-2 0,0 0 2 15,0 0 2-15,0 0-8 0,0 0 1 0,0 0-2 16,0 0 9-16,0 0-1 0,0 0-4 0,0 0-4 16,0 0-4-16,0 0 9 0,0 0 2 0,9-7-4 15,-9 7 14-15,0 0-13 0,0 0 12 0,0 0-11 16,0 0-7-16,0 0 1 0,0 0 10 0,0 0-7 0,0 0 4 16,0 0 0-16,0 0 1 0,0 0 6 15,0 0-8-15,0 0 2 0,0 0 3 0,0 0-4 0,0 0 5 16,0 0-3-16,0 0 10 0,0 0-14 0,0 0 3 15,0 0-6-15,0 0 3 0,0 0 6 0,0 0-4 16,0 0 3-16,0 0-6 0,0 0 3 0,0 0 5 16,0 0-9-16,0 0 7 0,0 0-5 0,0 0-2 15,0 0 2-15,0 0-5 0,0 0-4 0,0 0-13 0,0 0-8 16,0 0-16-16,0 0-16 0,0 0-14 0,0 0-24 16,0 0-11-16,0 0-28 0,0 0-41 15,0 0-49-15,0 0-57 0,0 0-252 0,0 0-585 0,0 0 259 16</inkml:trace>
  <inkml:trace contextRef="#ctx0" brushRef="#br0" timeOffset="-108764.73">17342 5179 73 0,'0'0'119'0,"0"0"-1"16,0 0-6-16,0 0-9 0,0 0-12 0,0 0-1 0,0 0-6 16,0 0 1-16,0 0-6 0,0 0 1 0,0 0-6 15,0 0-1-15,0 0 2 0,19-2 0 0,-19 2-1 16,5-1-1-16,-5 1 1 0,0 0 8 0,11 1 1 16,-11-1-1-16,6-1-3 0,-6 1-3 0,6-2 4 15,-6 2-6-15,7 0 9 0,-7 0-1 0,7-2 3 16,-3 1-5-16,0-2-4 0,-4 3-4 0,9-1-9 15,-4-2-5-15,0 3-2 0,-5 0-1 0,8-5-7 16,-3 4-5-16,0 0 0 0,0-2-1 0,2 1-4 0,-2-1-3 16,1-1 1-16,-1 0-4 0,1 2-4 0,2-1-1 15,-3-3-5-15,3 4 4 0,-2-2-4 16,3 1 0-16,0-4-1 0,-1 5 4 0,2-3 0 0,-1 2-4 16,-1-2 3-16,2 1 2 0,-1 1 1 0,-4-1-3 15,4 2-2-15,-1 0 1 0,-3-1 0 0,0-1 4 16,0 2 2-16,-1 0-2 0,2-1-7 0,-1 0 0 15,-1 0-3-15,0 0-3 0,0 0 1 0,0 0 2 16,1 2-3-16,-1-1-1 0,2-1 1 0,-1 1-2 16,2-3-1-16,-2 0-4 0,-1 3-1 0,3-1 3 15,3 2-5-15,1-3 8 0,-1 0 4 0,0-2 4 0,4 3 3 16,1-2-2-16,2 0 1 0,4-1-1 0,-6-1-2 16,4 2-1-16,0 0-2 0,-2-2 1 0,2 3 5 15,-2-4-8-15,3 2-1 0,-1 2 4 0,-1-1-9 16,0-1-3-16,-5 2 7 0,5-1-2 0,-3-1-1 15,2 1 0-15,-4 4 1 0,0-5-2 0,-1 1-2 16,1 1 5-16,0 2-4 0,-2-2 3 0,2-2-8 16,2-2 4-16,-1 5 1 0,3-5-6 0,-2 1 4 15,3 0 2-15,0 1-1 0,-1 0 0 0,2-1 1 0,-1 0-6 16,0-2 1-16,1 2-1 0,-1-1 0 16,1 0-2-16,1-1 5 0,-2 2-6 0,1 0 2 0,0 1 6 15,-2-3-6-15,1 4 5 0,-1-2-2 0,-1 1-2 16,-4 0-1-16,-1 2-1 0,2-1-5 0,0 1 10 15,1-1-1-15,1 0-2 0,-1 1 0 0,-4 1-7 16,3-1-1-16,5-3 8 0,-6 3-8 0,2 0 9 16,5-1 4-16,-1-1-10 0,-1 0-3 0,0 2 10 15,4-2 2-15,-3 1 0 0,3-1-16 0,2 2 17 16,1-9-5-16,-3 8-1 0,7-2-4 0,-6 0 8 16,-1 3-1-16,6-3-5 0,-7 0 6 0,5 0 2 0,-5 0-6 15,1 1 2-15,-2-1-5 0,3-1 10 16,-3 1-5-16,7 0-2 0,-7 2-2 0,-2-2 1 0,0 3 6 15,-4-2-1-15,6-1 1 0,-3 3-5 0,-2 0 1 16,1-2 3-16,-1 2-4 0,-1 1 1 0,1-3 0 16,1 1-8-16,-1 0 4 0,-2 2 1 0,1-2-5 15,-1 0 8-15,0 0-7 0,-1 2 8 0,0-3-5 16,-2 2 1-16,1 0 7 0,-1 0-1 0,-3 1-7 16,3 0 3-16,-3 0 3 0,-1-1 1 0,1 2-10 15,0-1 9-15,-5 1-4 0,3 0 4 0,0 0 0 16,-4 2 1-16,6-3-7 0,-6 3 8 0,4-2-3 15,0-1 1-15,-4 3-7 0,0 0 1 0,5-2 2 0,-5 2 4 16,0 0 0-16,0 0-3 0,4-2-3 0,-4 2 2 16,5-2 2-16,-5 2 4 0,4-2-12 0,-4 2 8 15,10-2-1-15,-6 2-2 0,-4 0 1 0,9-3 0 16,-5 1 0-16,1 0-1 0,-5 2 1 0,10-1 1 16,-10 1 3-16,9-2 2 0,-2 0-4 0,-4 0 0 15,4 0-2-15,-1 1 2 0,-1-1 2 0,0 0-1 16,0 1 4-16,3-1 1 0,-3 1-9 0,2-2 2 15,-2-1 5-15,1 3-2 0,3-1-1 0,-3 0 2 16,3-2 0-16,2 2-3 0,-3-2-10 0,4 0 15 0,-3 4-1 16,-3-4 4-16,3 0-3 0,0-1-5 15,0 1-2-15,4 3 0 0,-4 1 9 0,2-3-11 0,0-1-6 16,-5 2 6-16,2-2 9 0,3 1-1 0,-1-1-5 16,1 1-3-16,-1 0 4 0,0 1 3 0,2-2 0 15,-1 1-1-15,-2 0-4 0,0 2 0 0,2-2 3 16,-3 1 5-16,-1-1-5 0,0 2-1 0,2-1 0 15,-4 0-6-15,3 0 6 0,-3 1-1 0,0 0 7 16,3 0-11-16,-2-1 10 0,1 1-3 0,-2 0-6 16,-5 1 1-16,10-4 5 0,-6 3-1 0,-4 1-3 15,9-1 0-15,-5 0-2 0,1-1-3 0,-5 2 9 0,7-2-4 16,-2 1 9-16,-5 1-10 0,6-1-1 0,-6 1 6 16,7-1 2-16,-3-1-1 0,-4 2 2 0,10-3-1 15,-6 3-3-15,3-1 1 0,-2 0 6 0,0-1-2 16,-1 0-3-16,-4 2 0 0,8-3 3 0,-2 2-6 15,-6 1 9-15,9-3-2 0,-3 1-1 0,-5 0-1 16,4 1 8-16,-1-1-8 0,-4 2-7 0,7-3 13 16,-4 2-16-16,-3 1 15 0,4-3 7 0,-4 3-13 15,0 0 10-15,5-1-1 0,-5 1-15 0,0 0 15 0,0 0-6 16,0 0 4-16,0 0-7 0,0 0 0 0,0 0-17 16,0 0-16-16,0 0-17 0,8-1-29 0,-8 1-23 15,0 0-43-15,0 0-43 0,0 0-64 0,-22 1-71 16,13 0-256-16,1 1-622 0,0-1 276 0</inkml:trace>
  <inkml:trace contextRef="#ctx0" brushRef="#br0" timeOffset="-106625.42">20857 3795 68 0,'2'3'173'0,"-2"-3"-18"0,0 0 9 0,0 0-11 15,0 0-3-15,0 0-11 0,-5 5-2 0,5-5-5 16,0 0-7-16,0 0-7 0,0 0-7 0,-13-2-6 0,13 2-7 16,-10-2-12-16,6-2 1 0,-1 2-8 0,1 0-3 15,-2-2-5-15,-1-2-5 0,0 0-6 0,-1 0-9 16,-1 0 1-16,-1-1-7 0,1 0-4 0,-1 0-4 15,1-1-3-15,-3-3-6 0,3 2-1 0,-3-4-6 16,3 5-2-16,-3-6-10 0,1 2-4 0,4 1 3 16,-3-2-3-16,5 4-1 0,-4-2-1 0,5 1-2 15,0-1 1-15,0 1-2 0,2 2 0 0,2 1-3 16,-1-1-1-16,1 3 3 0,0 0-5 0,1 0 0 16,-1 0 1-16,1 2 2 0,-1 3 2 0,1-5 0 15,1 0 0-15,-2 5-1 0,1-5 3 0,-1 5-2 16,0 0 3-16,0 0 2 0,0 0 0 0,0 0 2 0,-4 14-2 15,2-9 6-15,-2 2 0 0,-1 0 5 0,-3 2 2 16,2 2-3-16,-2-3 6 0,0 3 1 16,2 2-3-16,-2-2-1 0,3 0-5 0,-3 3 5 0,3 1 1 15,0-3 3-15,4 4-1 0,-2-4-1 0,2 4 1 16,1 1 2-16,0-5 8 0,1 2-4 0,3-3 3 16,5 5-1-16,-1-5-2 0,-2-2-2 0,7 3 2 15,1-1-3-15,1-1 0 0,1-3 3 0,1 2-1 16,3-7-2-16,1 0-2 0,1-1-1 0,-1 0-4 15,-1-3-1-15,3 0-1 0,-4 2-6 0,-1-7-3 16,3-1-1-16,-6-1-3 0,0 0-1 0,-1 1-9 16,-6 1 0-16,1 0-2 0,-1-2-5 0,-3-2-5 15,-1 2 1-15,-2-2-6 0,0 1-10 0,-4 1-6 16,0-2-4-16,-2 0-19 0,0-1-5 0,-4-5-2 16,-3 3-11-16,2-1 3 0,0 2 0 0,-3 1 2 15,2 4-2-15,4-2 8 0,-2 3 9 0,-2-1 3 0,2 2 11 16,4 1 1-16,-1 0 9 0,1 1 5 15,-2 1 5-15,5-1 4 0,-2 3 12 0,3 1 11 16,0 0 11-16,0-6 8 0,0 6 12 0,0 0 10 0,4-5 7 16,-4 5 12-16,10 1 5 0,-2-1 2 0,-3-1-1 15,3 2-3-15,-1 0 0 0,1-1-3 0,0 2 0 16,-1-1-1-16,2-2-9 0,-1 1 0 0,1 0-6 16,-1-2-5-16,0 4-3 0,0-5-3 0,3 1-9 15,0-4-17-15,-1 2-21 0,-1-3-18 0,5 0-25 16,-5 2-31-16,1-3-35 0,3 1-29 0,-7-3-54 15,2 3-196-15,-3-2-438 0,0 3 193 0</inkml:trace>
  <inkml:trace contextRef="#ctx0" brushRef="#br0" timeOffset="-105979.04">21340 3221 5 0,'-8'-1'200'0,"8"1"-10"0,-6-3-10 0,6 3-12 16,0 0-10-16,-9 0-6 0,9 0-9 0,0 0-7 15,-6 3 1-15,6-3-6 0,0 8-3 0,0-2-1 16,-1 1-3-16,1 2 3 0,-1 2-4 0,1 5 4 16,2 1-6-16,-3 0 0 0,1 0-6 0,0 1-7 15,-1 2 2-15,0 6-9 0,2-7-4 0,-1 0 0 16,-3 6-11-16,5-2 6 0,-1-3-8 0,0-2 1 16,0 0-4-16,2-2 4 0,-2 0-10 0,2-4 2 15,2 5-4-15,1-6-9 0,1 6-10 0,-1-6 5 16,3-1-5-16,0-2-8 0,4 2-10 0,-3-4 0 15,3 0 0-15,4-2-8 0,0-3-13 0,1-3 2 16,0-2-21-16,1-3-4 0,-1-2-18 0,0 0-9 0,-1-2-12 16,-2-2-12-16,-1 0-10 0,-3-2-4 0,-3 0 1 15,-1-2-11-15,-5-2-3 0,-2-7 6 0,-5 1-7 16,-3 0 5-16,-3-1 5 0,-2 0 4 0,-1 2 1 16,-3 4 8-16,5 4 9 0,-2 4 0 0,1 1-1 15,-1 2 5-15,2 1 5 0,2 3-6 0,0-1-7 16,2 2-8-16,4 0-14 0,-1 1-15 0,1 1-22 15,-1-1-10-15,5 3-23 0,-1-5-20 0,1 5-25 16,6-5-126-16,-6 5-348 0,4-3 153 0</inkml:trace>
  <inkml:trace contextRef="#ctx0" brushRef="#br0" timeOffset="-105610.31">21786 3278 171 0,'0'0'219'15,"0"0"-13"-15,0 0-6 0,-4 0-7 0,4 0-6 0,6 7-9 16,-1-2-6-16,-1 1-8 0,1-2-8 0,2 4-13 16,-1 1-9-16,4 1-11 0,-3 1-5 15,0 0-9-15,7 2-3 0,-5 2-15 0,0-7-4 0,4 3-6 16,-3 4-8-16,-1-3-3 0,3-1-8 0,-6-2-9 16,2-1-1-16,-2 0-8 0,4-1-7 0,1 1-9 15,-5-2-14-15,0-2-9 0,1 1-13 0,-2 0-17 16,-4-3-16-16,2 1-12 0,1-2-16 0,-4-1-18 15,0 0-25-15,0 0-32 0,0 0-32 0,-2-9-32 16,0 3-185-16,-3 1-424 0,-2 0 187 0</inkml:trace>
  <inkml:trace contextRef="#ctx0" brushRef="#br0" timeOffset="-105392.89">21893 3290 154 0,'-4'5'185'0,"0"0"-7"0,3 4-1 0,-4 1-9 16,2 2-11-16,-2 2 1 0,1 4-6 16,1 0-3-16,-3 0-6 0,1 2-5 0,-1-2-9 0,-2-2-6 15,1 4-2-15,0-4-11 0,-4 1-7 0,3-2-7 16,0 0-16-16,1-1-9 0,-2-4-17 0,2 1-17 16,2-4-14-16,1-1-30 0,2-1-32 0,-1-2-28 15,3-3-31-15,3 4-35 0,-3-4-35 0,0 0-198 16,20-12-396-16,-10 5 175 0</inkml:trace>
  <inkml:trace contextRef="#ctx0" brushRef="#br0" timeOffset="-105102.53">22326 3001 132 0,'4'-3'234'0,"0"0"-9"0,0 2-12 0,2 1-12 0,-6 0-4 15,12 4-10-15,-7 4-2 0,1 2-10 0,2 0-6 16,-2 5-9-16,-1 3-10 0,2 9-5 0,-1-1-2 16,2 2-10-16,-3-1-7 0,0 6-5 0,-1-2 2 15,1 1-5-15,-1-1 0 0,1-2 1 0,-1-3-10 16,-1-1-4-16,1 0-9 0,-1-5-3 0,-1 0-5 16,2-3-10-16,0 0-5 0,-2-2-3 0,0 0-14 15,4-2-6-15,-6-2 1 0,2-3-17 0,0 2-9 16,-1-5-28-16,1 2-16 0,0-2-24 0,-2-3-23 15,0 1-29-15,0 2-28 0,0-5-34 0,-4 3-35 16,2 0-41-16,2-3-49 0,0 0-234 0,-13-3-557 16,13 3 248-16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33:50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12843 5579 32 0,'4'2'70'16,"-4"-2"-15"-16,8 3 1 0,-2-2-4 0,-2 2-5 0,1-1-2 15,-1 0-2-15,1 1-9 0,-1 0 3 16,0 1 1-16,2-1 7 0,-2 0-3 0,0 0 1 0,-1 0-2 15,-1 0 1-15,3 1 1 0,-5-2 11 0,0-2 0 16,5 4 2-16,-3-2 2 0,-2-2-9 0,7 5-1 16,-6-4 1-16,-1-1 1 0,0 0-4 0,0 0-9 15,3 3-1-15,-3-3-3 0,0 0-5 0,0 0-3 16,0 0-3-16,0 0-5 0,0 0 3 0,-8-11-5 0,8 11-1 16,-6-1 2-16,6 1-3 0,-4-3-3 0,4 3 1 15,0 0 3-15,0 0-10 0,-11 4-4 0,9-2 4 16,-3 3-1-16,3 2-1 0,-2-3 4 0,3 4-3 15,-1 0-2-15,1-1-1 0,0 2 8 0,2-2-11 16,2 2 0-16,-1 1 3 0,2-2-3 0,2-1-4 16,-2 2 6-16,3-2-9 0,-1 0 2 0,2-1-5 15,-2-3-1-15,-1 4 2 0,0-5 1 0,3 2 0 16,-3-1-4-16,0-2 0 0,-1 3 10 0,-4-4-11 0,9 1 8 16,-9-1-3-16,0 0-1 0,6-1 4 15,-6 1-1-15,8-4 7 0,-8 4-4 0,1-3 0 16,-1-1-1-16,0 4 11 0,3-6-8 0,-3 6 9 15,-4-7-5-15,0 3 1 0,3 0 9 0,1 0 1 16,-3-1 0-16,2 0 1 0,0 2-4 0,-3-2 5 0,1 2-3 16,2-1 9-16,-1 1-5 0,2 3-2 0,-6-4-7 15,6 4 1-15,-5-1-1 0,5 1 1 0,0 0-2 16,0 0 0-16,-10 5-2 0,5-2-3 0,2 1 1 16,2 0-3-16,-1 0 4 0,0 1-1 0,2 0-4 15,0-1 4-15,0 1-1 0,4-1-2 0,-3-1 4 0,2-1 0 16,2 1 3-16,4 1 6 0,-9-4 5 15,9 0-7-15,0 0-1 0,-3 0-4 0,7-4 8 16,-4 1-2-16,3 1-4 0,-2-1-1 0,0-1 3 16,-1-2-2-16,4 0 2 0,-3 1-7 0,-2-2 4 0,-1 1 0 15,1-1-4-15,-2 1 3 0,-2 0-3 0,-1 0 0 16,-2 1 6-16,-1-1 2 0,-1 1-6 0,-2 1 3 16,-1-1-1-16,-3 1-3 0,-5 2 1 0,1 4 0 15,-6 2-1-15,-3 5 1 0,-6 5 2 0,2 2 1 16,-3 6-4-16,-2-1 5 0,3 2 1 0,-2 4 7 15,1-3-7-15,1 2 3 0,2-2 4 0,5-1-3 0,-4-2-2 16,5 0 1-16,7-6-1 0,-3 3-4 16,5-5 2-16,1-3-7 0,3-1 0 0,1-1 7 15,4-2 6-15,1 0 0 0,3-3 0 0,1 0 0 0,7-2-2 16,-1-4 5-16,7-3-2 0,6-7-2 0,3-1 1 16,3-4-8-16,-1-2 1 0,2-1-11 0,8-9 3 15,-12 6-5-15,9-9 6 0,-13 8-4 0,1 1-2 16,-6-3 0-16,-3 0 6 0,-2 0 2 0,-4 3 1 15,-3 6 0-15,-4-2 10 0,-4 5 3 0,-4 5 6 16,1 0 1-16,-4 4 5 0,-2 4-5 0,-7 3 9 16,-1 4-2-16,-6 8-1 0,-3 5 1 0,-1 5-1 15,-11 10-4-15,4-1 5 0,12-4 2 0,-13 7-9 0,14-10 3 16,1 0-3-16,1-3 1 0,5-1-3 16,2-5-1-16,7-5-2 0,-1-1-5 0,0-4-1 0,4 1 5 15,3-2-1-15,2-2 3 0,3-2-2 0,-4-1 0 16,16-2 0-16,-2-7-9 0,3-2-5 0,9-10-9 15,-2-1-4-15,2 0-9 0,11-13-2 0,-13 7-8 16,8-10-8-16,-5 0-9 0,-8 8 13 0,0 1 1 16,-5-4 1-16,-2 3 0 0,-6 2 4 0,-1 1 13 15,-5 8 8-15,-1 2 10 0,-3 4 1 0,-2 4 4 16,-3 4 4-16,-3 3 3 0,-5 8 1 0,1 4 0 16,-12 10 6-16,1 7 5 0,-3 11 2 0,-5 5 1 0,4 1-3 15,7-1-4-15,-3-1 7 0,11-12-3 16,0 3 5-16,5-6-7 0,1-1-2 0,2-8-1 0,4-2-2 15,0 2 0-15,4-9 2 0,2 3-3 0,0-6 0 16,2 0-3-16,1-2 0 0,5-2-4 0,1-4-2 16,0-5-9-16,8-2-12 0,4-7-4 0,-1-5-7 15,0-1-10-15,1-1-6 0,-3-2 1 0,-1-3-14 16,3-1 1-16,-8-1-3 0,3 0 0 0,-6 1 2 16,-1-4-5-16,-2 6 10 0,-3 3 12 0,-4 5 11 15,-1 7 18-15,-1 2 5 0,-4 6 5 0,-1 0 0 16,-2 5 4-16,-2 6 4 0,-4 7 6 0,-9 7 8 0,2 8 4 15,-7 10-4-15,3 1 6 0,8-8-3 0,-5 0 3 16,3 9 4-16,2-11-2 0,5-4-1 0,-1-3-3 16,7-8-3-16,-1 0-8 0,4-4 6 0,3 1-3 15,0-6-4-15,3 1-2 0,1-3 2 0,4-2-6 16,-8-2-7-16,17-7-12 0,-2-3-10 0,1-3-4 16,3-8-5-16,7 0-17 0,-3-4 3 0,1-1-6 15,-5-1-6-15,3-3-12 0,0 2 4 0,-4-1 1 16,-2-2-1-16,-2 3 3 0,0-3 8 0,-2 1 5 15,-6 3 3-15,2 1 8 0,-4 0 15 0,-4 8 5 16,-3 2 2-16,-3 6 14 0,2 3 1 0,-5 2-2 16,-2 5 0-16,-3 1 8 0,-4 6-1 0,-5 10 8 0,-5 4 1 15,-1 2 4-15,3 4 3 0,-6 9 1 16,1 5 11-16,8-13 5 0,-3 11 7 0,6-9 6 0,0 0 3 16,3-5 2-16,2 0-5 0,2-2-7 0,0-1 2 15,4-6-4-15,5-1-5 0,-1-6-5 0,5 2-9 16,0 0 1-16,0-4 2 0,4 1-5 0,5-4-1 15,-3-1-3-15,7-3-3 0,1-3-9 0,5-2-5 16,-2-5-8-16,9-5-11 0,-4-2-9 0,4-3 1 16,-3-2-1-16,-4 0-13 0,3 2 10 0,-3-4 4 15,-5-2 1-15,-1 1 0 0,1-1-2 0,-4 0 4 16,-3 0 0-16,0 0 1 0,-3 7 2 0,-3 1 3 0,1 0 4 16,-4 8 0-16,-2-1 2 0,1 5-1 0,-6 1 1 15,0 5 2-15,-1 5 6 0,-4 8-3 0,-4 6 2 16,-4 6 13-16,-1 7 4 0,-3 7 2 0,3 2 6 15,8-12-3-15,0 5 8 0,-1 0 4 0,2-1 1 16,2-2 7-16,3-1 3 0,1 1 1 0,-1-2 5 16,4-1 0-16,0-3 0 0,3 0 1 0,2-7-6 15,0-2-4-15,4-5-6 0,0 2 1 0,1-5-6 16,4 1 0-16,0-5-2 0,3-1-5 0,0-4-4 16,5-4 4-16,3-5-5 0,6-9-4 0,-2-1-2 15,1-2-10-15,-1-3-6 0,-1-2-6 0,-3-1 0 16,-2-4-10-16,-4 1 1 0,-1-2 2 0,-3 1-2 0,-3-2 2 15,-4-2-10-15,-1 2 5 0,-5 0-2 16,-4 4 5-16,0 1-3 0,-3 5 3 0,2 10 5 16,-2 7 3-16,-1-1 5 0,-2 9-1 0,-4 7-2 0,-7 7 7 15,1 7 8-15,-13 17-3 0,6 2 8 0,6 5 5 16,0 0 0-16,6 0 9 0,7 0 1 0,2-10 7 16,6 11 10-16,2-14 9 0,6-1 0 0,1-3 10 15,7 0 3-15,8-6-4 0,2-2 7 0,7-8-4 16,2-3 2-16,3-7-15 0,3-5-2 0,13-7-5 15,-1-8-10-15,-4-6-16 0,0-6-18 0,-4-1-26 16,-7-6-30-16,-11 8-30 0,-1-13-34 0,-8 12-24 0,-3-4-35 16,-11 3-28-16,-1-1-30 0,-5-1-255 0,-8-1-529 15,-5 4 234-15</inkml:trace>
  <inkml:trace contextRef="#ctx0" brushRef="#br0" timeOffset="1182.16">12877 5086 58 0,'0'0'196'0,"0"0"-15"15,0 0-20-15,0 0-11 0,0 0-6 0,0 0-1 16,0 0-14-16,0 0-2 0,6 11-2 0,-5-9-5 15,2 2-4-15,1-1-9 0,-2 1 2 0,1-1 1 16,-1 5-3-16,2-4-6 0,1 2-9 0,-1 2-3 0,0-1-6 16,2 1-6-16,-2-1-3 0,-1 2-4 0,1-2-3 15,-1 3-5-15,0-2-3 0,0 1-7 0,-1 0 1 16,2-2-8-16,-4-1-2 0,5 0-5 0,-4 0-4 16,-1 0-4-16,2-1-4 0,0-1-3 0,-2-1 0 15,0-3-4-15,1 4 0 0,2-2-1 0,-3-2-2 16,1 5-2-16,-1-5-3 0,0 4 1 0,0-4-2 15,0 0 4-15,0 0-1 0,0 0 4 0,0 0 1 16,0 0 1-16,0 0-1 0,0 0 3 0,0 0-3 16,0 0 3-16,0 0-1 0,0 0 3 0,0 0 0 15,0 0-1-15,0 0-2 0,-5 2-4 0,5-2-5 16,0 0 4-16,0 0-8 0,0 0 5 0,0 0-3 0,0 0 0 16,0 0-1-16,0 0-1 0,0 0-3 0,0 0 3 15,0 0 1-15,0 0-6 0,-2-16 1 0,0 11-2 16,2-3 3-16,0 1-1 0,0-3 1 0,0 1-2 15,0-4-5-15,0 3 3 0,-1-3-1 0,1-2-5 16,1 0 3-16,-1 2-4 0,4-1 4 0,-3-2 3 16,2 4-4-16,-2-1 3 0,3 0-4 0,0-1 5 15,1-2-4-15,0 4-2 0,4-3 5 0,-4 3-2 0,4-3 0 16,-1 5 2-16,2 3-3 0,-1-3-6 16,0 3 3-16,2 1-1 0,-2 2 2 0,7 3-1 15,-6 1 3-15,2 2 3 0,0 3-3 0,4 2 13 0,0 5-9 16,-3-2 1-16,-3 2 1 0,6 3 8 0,-5 0 1 15,2-1 1-15,-4 1 2 0,-3-3 10 0,3 4-4 16,-1-5 1-16,-2 0-4 0,1 0 3 0,-2 0-2 16,1-3-5-16,-1 2-3 0,-1-6 2 0,0 3-2 15,-2-2-3-15,1 0-4 0,0-1-14 0,0 2-21 16,0-3-25-16,-2 0-21 0,4 0-20 0,-2 0-24 16,1 0-23-16,-2 2-24 0,2-3-19 0,1 1-41 15,0-1-229-15,-5-2-496 0,14 0 220 0</inkml:trace>
  <inkml:trace contextRef="#ctx0" brushRef="#br0" timeOffset="20940.79">16180 6836 90 0,'0'0'183'0,"0"0"-11"16,0 0-9-16,0 0-8 0,0 0-1 0,0 0 2 16,0 0-1-16,16 10-1 0,-10-4-6 0,3 3 0 0,1 5-4 15,0 3-7-15,2 1-5 0,6 5-8 0,1 1-28 16,-2 2-6-16,-1 0-7 0,-2 1-4 0,2 5-7 16,-2-1-3-16,2-2-3 0,0 0-9 0,0 3 0 15,-3 0 0-15,2-1-3 0,-2 0-2 0,5-1-6 16,-4-2 2-16,3 1-2 0,-3-8-2 0,1 3-4 15,-2 1 0-15,2-4-5 0,-1-5 1 0,-2-2-2 16,-1-1-12-16,-1 2 6 0,1-5 0 0,-4 1-5 16,-2-4 2-16,1 2-7 0,-3-6-2 0,1 3-2 15,0 1-3-15,0-4-1 0,-3 1-8 0,4 0-6 0,-3-1-10 16,0 0-13-16,-2-3-11 0,0 0-16 0,0 4-17 16,0-4-21-16,0 0-15 0,0 0-25 0,0 0-17 15,0 0-28-15,0 0-26 0,0 0-48 0,-10-13-132 16,10 8-414-16,-4 0 183 0</inkml:trace>
  <inkml:trace contextRef="#ctx0" brushRef="#br0" timeOffset="21503.97">16573 6897 180 0,'-4'0'200'0,"4"0"-12"15,-7 4-14-15,5-3-15 0,-2 4-10 0,-1 1-5 16,1-3-4-16,-1 2 1 0,-1 6 1 0,0-2-28 16,1 2-1-16,-1 1-1 0,0 5 0 0,-1 0 0 15,2 0-3-15,0 1-4 0,-4-1-4 0,3 1 0 0,-2 0 0 16,0 5-2-16,-2-5-5 0,-4 4-2 16,0 1-1-16,2-2-9 0,3-4-5 0,-6 6-3 0,1-2-7 15,3-3 0-15,-1-4-2 0,1 4-10 0,-1-1-6 16,3-4-5-16,-1 4 1 0,0-1-6 0,-1-2-9 15,1 1-1-15,4-3-8 0,1-2-2 0,0 2-12 16,-2-2-10-16,2-1-7 0,1 2-16 0,-1-5-21 0,4 0-28 16,0 0-32-16,-2-1-36 0,2-2-48 0,-2 0-55 15,3-3-254-15,0 0-541 0,0 0 240 16</inkml:trace>
  <inkml:trace contextRef="#ctx0" brushRef="#br0" timeOffset="22009.28">17031 6947 94 0,'0'0'231'16,"0"0"-12"-16,0 0-9 0,0 0-9 0,0 0-8 16,18 4-9-16,-9 1 1 0,-1-1-5 0,1 1-5 15,2 1-6-15,1 1-11 0,3 1-7 0,-2 2-11 16,2-2-29-16,1 1-8 0,0-1-14 0,1 4-6 15,1-5-6-15,0 3-11 0,1-3-7 0,-1 1-1 0,0-2-7 16,-1 2-6-16,0-3-8 0,0 1-2 16,-7-1-3-16,3 0-4 0,-3 1-6 0,-2-2 1 0,-3 0-3 15,-1 2 1-15,-3 2 4 0,3-2 1 0,-4 3 3 16,0 2 5-16,-5 1 0 0,0 0 6 0,-4 1-1 16,-2 3 3-16,0-2 11 0,-1 1-5 0,2 0 0 15,-4-1 5-15,-1-1 1 0,1-1-6 0,2 0-3 0,-2-1-8 16,5-3 2-16,0-2-5 0,-1 2-3 15,1-2-17-15,0-1 2 0,1 2-12 0,1-2-10 16,0 0-16-16,1 3-19 0,1-5-18 0,1 0-15 0,-1 2-26 16,1-1-29-16,2-4-25 0,2 0-34 0,0 0-43 15,0 0-46-15,0 0-217 0,2-14-535 0,2 5 236 16</inkml:trace>
  <inkml:trace contextRef="#ctx0" brushRef="#br0" timeOffset="22412.2">17586 6916 74 0,'0'0'241'0,"0"0"-21"0,0 0-11 15,0 0-19-15,0 0-17 0,0 0-8 0,0 0-8 16,7 10-5-16,-4-4-5 0,4-2-6 0,-1 3-11 0,4-1-4 16,-1 2-15-16,3-1-4 0,-2-1-6 0,4 1-11 15,1 2-8-15,6 0-6 0,-6-1-10 0,4-1-1 16,3-2-7-16,-5 2-6 0,-7-1-6 0,4 0-5 16,-1-4-6-16,-2 3-5 0,2-3-2 0,-6 3-4 15,1-2 2-15,-1-1-2 0,-1 2-1 0,-1-2 1 16,-2 3-1-16,-1-1 8 0,1 2-3 0,-4 2-3 15,-1 1-1-15,0 1 0 0,-3 4 7 0,0-2 1 0,-4 4 8 16,0-2-3-16,-5 0-7 0,0 3 9 0,2-2-4 16,-1 2-2-16,2-4-9 0,-1 0 1 0,2 2-5 15,1-2-13-15,0-4-12 0,1-1-15 0,3 0-18 16,0 2-24-16,2-5-39 0,1-1-37 0,2 0-42 16,0-4-50-16,0 5-265 0,0-5-536 0,0 0 237 15</inkml:trace>
  <inkml:trace contextRef="#ctx0" brushRef="#br0" timeOffset="23266.74">18276 6880 202 0,'0'0'207'0,"0"0"-6"16,5 12-14-16,-5-2-13 0,-1 1 2 0,-3 4-29 15,3 3 2-15,-2 3-2 0,0 2-4 0,-1 3 1 16,1-6-4-16,-1 8-4 0,0-2 0 0,2-6-3 16,1-1-4-16,-1-1-5 0,1-1-4 0,-1 0-5 15,2-5 1-15,0 3-7 0,-3-2-1 0,3-1-11 0,0 0-5 16,0-1-6-16,0-3-3 0,0 0-2 0,0-2-16 15,-1-1 4-15,2-2-4 0,-1 1-8 0,0-4-2 16,0 3-13-16,0-3-17 0,0 0-5 0,0 0-18 16,8-15-5-16,-5 4-18 0,3-7-10 0,4-6-12 15,0 1-12-15,2-2-3 0,3-1-7 0,-1 0-4 16,3 3 0-16,-1-1 4 0,3 3 7 0,-1 0 4 16,5 5 5-16,-4 5 6 0,-2 0 6 0,10-1 10 0,-8 7 19 15,2 3 2-15,0 4 11 0,7 3 8 0,-11 5 12 16,2 0 9-16,4 6 6 0,-9-2 4 15,0 7 9-15,-2-3 11 0,-3 1-3 0,1 5 10 0,-4-6-1 16,-1 2 2-16,1 3 2 0,-3-3-7 0,4-4-10 16,-6-3 0-16,4-1-17 0,-2 0-12 0,-1-1-28 15,1 0-45-15,-1 0-51 0,1-3-75 0,1 1-104 16,-3-4-327-16,0 1-652 0,4-2 289 0</inkml:trace>
  <inkml:trace contextRef="#ctx0" brushRef="#br0" timeOffset="29679.52">18418 6683 115 0,'0'0'120'16,"0"0"-5"-16,0 0-12 0,0 0 7 0,0 0-1 15,0 0-3-15,0 0-12 0,-4-4-5 0,4 4 3 16,0 0-8-16,0 0 0 0,-4-6-2 0,4 6-4 15,-1-3-1-15,1 3-1 0,-4-2 3 0,4 2 3 0,0 0 0 16,-5-4-2-16,5 4-1 0,-4-3-5 0,4 3-7 16,-5-4 0-16,4 0-10 0,1 4-2 0,-8-1 2 15,7-1-1-15,1 2-1 0,-8-1 1 0,8 1 0 16,-8-3-9-16,8 3 3 0,-8-1 3 0,8 1-7 16,-8-2 11-16,8 2-8 0,-8-2-5 0,8 2 3 15,-10-1 0-15,4 1-2 0,6 0 3 0,-9 1-3 16,9-1 1-16,-12 0 0 0,12 0-1 0,-9 0-6 0,4 2-4 15,-1-2-1-15,1 1-3 0,-3-1-1 16,2 1 4-16,6-1-3 0,-11 0 4 0,5 2 2 0,0 0-5 16,1-1 2-16,-2-1-3 0,2 2-3 0,0 0-2 15,-4 1 5-15,4 0-3 0,-3-1-1 16,3 0-1-16,-4 1 3 0,4-2-10 0,-3 3 8 0,3 0-4 16,-2-1-2-16,-1 1 5 0,2-1 0 0,-1 0 6 15,-1 3-4-15,3-3-2 0,-3 1 2 0,1 0-7 16,2-1 0-16,-2 3-4 0,1-3 3 0,1 1-3 15,0 3 8-15,1-2-4 0,0-1-1 0,0-1 4 16,1 2-7-16,-2 0-4 0,2-3 7 0,1 4 3 16,-2-2-1-16,1 0 1 0,-1 0-14 0,-1 1 15 15,2 0-4-15,1 0 0 0,-3 2 5 0,1 1 2 0,0 1 1 16,-1-1 2-16,1 2-3 0,-1-2-5 0,1 0 1 16,-2 2-1-16,2 1-17 0,-1-3 17 15,1 3-4-15,0 1 1 0,0-5 0 0,2 4-7 0,-1 0 2 16,2-1-3-16,-4 1 2 0,2 2 1 0,2-4 0 15,0 6-2-15,-3-3 3 0,4 0-5 0,-3 1-1 16,2 0-3-16,1-3 1 0,-2 3 4 0,0-1 4 16,2-1-6-16,0-1-6 0,0 0 8 0,0 1-1 0,0-3 2 15,2 3 1-15,-4-2 1 0,4 1-4 16,-2-1 4-16,2-1-1 0,-2 1 0 0,1-1-4 16,2 1 2-16,-2 2-2 0,3-3 1 0,-4 3 6 0,4-3-2 15,2 2-10-15,-6 0-2 0,4 0 2 0,1 3 3 16,2-2-2-16,-2-2-3 0,-1 1-5 0,1-1 11 15,1 4-6-15,-1-3 2 0,-1-1-2 0,1 1 2 16,2 2 2-16,0-2 0 0,-3 1-2 0,2-4-8 16,0 4 11-16,0-3 10 0,3 2-11 0,-3-1 0 15,1 0 5-15,-1-1-5 0,2 2 2 0,1-2 0 16,-2 2-1-16,2-3 3 0,1 2-1 0,-2 1 2 0,1-3-3 16,3 3-4-16,-1-3 4 0,-1 5-3 15,3-6 3-15,-1 3-2 0,3-1 0 0,-5 0-3 0,3-3 2 16,4 3 3-16,-2 2 0 0,2-3-3 0,-1 1 4 15,1-2 1-15,1 0 1 0,-2-1-3 0,3-3-1 16,2 1-2-16,-2-1 9 0,3-1-6 0,-3-1-9 16,3-1 5-16,-1-2 8 0,6 1-4 0,-5 0-3 15,0 0-2-15,7-1 3 0,-10 0-4 0,-1 2 1 16,3-3 3-16,-2 2-9 0,-3 1 11 0,-4 0-3 16,3 0 2-16,-3-2 3 0,2-1-3 0,-3 0-1 0,3 1-4 15,-3-3 1-15,0 1-3 0,1-2 3 0,-3 0-2 16,2-2 10-16,-1 4-3 0,-1-5-4 0,3-2-4 15,-1 0 7-15,-3 1-9 0,0 2-1 0,-2-4-2 16,4 1 0-16,-5-3 0 0,2-1-5 0,-2 0 4 16,0-3 2-16,0 2-4 0,-1 0 2 0,-3-1-2 15,2-3 1-15,-2 2 5 0,-1-6-2 0,0 6 0 16,-1-2-2-16,1 2 2 0,-3-7 3 0,-1 6-2 16,2 1 3-16,-3 1-5 0,0-1 2 0,1 0 1 0,-1 2 0 15,-2 1-12-15,2-3 13 0,-3 5 0 16,2-2-2-16,1 0 1 0,0 5 1 0,-2-5 1 0,1 7-4 15,1-4 5-15,-3 2-2 0,3-1 0 0,1 3 1 16,-5-2 0-16,4 1-2 0,0 0-3 0,0-1 1 16,-3 4 1-16,2-3-1 0,2 2 4 0,-2-3-2 15,-1 5 6-15,2-2-2 0,1 3-5 0,-3-3 1 16,3 1 5-16,-1 2-4 0,1 1-5 0,0-1 9 16,-1-1-3-16,-3 1 9 0,5 0-7 0,-3-1 6 15,0 1-11-15,1 1-2 0,-3-4 8 0,2 4-6 0,-1 0 3 16,0 1 0-16,-2-2-7 0,-1 1 7 0,-2 0 1 15,2 0-5-15,-2 0 4 0,2 3-1 0,0-3-2 16,1 3-2-16,-3-3 1 0,7 2 8 0,-5 1-5 16,4-1 3-16,-1 0 0 0,0 0-3 0,-1 1 1 15,0-3-3-15,1 2 3 0,0 0-9 0,0 1 8 16,2-1-1-16,-2 1 3 0,7 1 3 0,-14 0-3 16,8-1-2-16,-2-2 0 0,2 3-10 0,-1-1 11 15,7 1 2-15,-12 0-5 0,5-1 7 0,7 1-8 16,-13 1 1-16,9-1 6 0,4 0-5 0,-10-3 1 0,5 3-1 15,5 0 3-15,0 0 1 0,-9 2-4 0,9-2-2 16,-10 1 6-16,10-1-5 0,0 0 3 0,-8-1-2 16,8 1 2-16,-5 1 0 0,5-1 3 0,0 0-6 15,0 0 2-15,-9 1 5 0,9-1 5 0,0 0-1 16,-7 0-3-16,7 0 1 0,0 0 2 0,-5 1-1 16,5-1 0-16,0 0-1 0,0 0 2 0,-4 3-2 15,4-3-8-15,0 0 13 0,0 0-5 0,0 0-1 16,0 0-2-16,-6 1 1 0,6-1 0 0,0 0-2 0,0 0-2 15,0 0-1-15,0 0 6 0,0 0-8 0,0 0 3 16,0 0 0-16,0 0 1 0,0 0 1 0,0 0-3 16,0 0 1-16,0 0-5 0,0 0 6 0,0 0-2 15,0 0 1-15,0 0 1 0,0 0-1 0,0 0-3 16,0 0 3-16,0 0-1 0,0 0-1 0,0 0 2 16,0 0 6-16,0 0-6 0,-3 2-3 0,3-2 1 15,0 0 3-15,0 0 0 0,0 0-2 0,0 0-1 0,0 0 2 16,0 0-3-16,0 0 4 0,0 0 10 15,0 0-10-15,0 0-3 0,0 0 0 0,0 0-1 0,0 0 4 16,0 0-1-16,0 0-1 0,0 0 1 0,0 0-2 16,0 0 1-16,0 0 2 0,0 0-2 0,0 0 1 15,0 0 0-15,0 0-1 0,0 0 2 0,0 0-3 16,0 0 3-16,0 0 0 0,0 0 2 0,0 0-8 16,0 0 4-16,0 0 7 0,0 0-4 0,0 0-3 15,0 0 0-15,0 0 1 0,0 0 0 0,0 0 1 16,0 0-11-16,0 0 11 0,0 0-4 0,0 0-3 0,0 0 9 15,0 0-12-15,0 0 11 0,0 0-9 16,0 0 7-16,0 0 8 0,0 0-15 0,0 0 6 16,0 0 6-16,0 0-5 0,0 0-1 0,0 0 1 0,0 0 1 15,0 0 2-15,0 0 2 0,0 0-1 0,0 0-2 16,0 0-3-16,0 0 2 0,0 0-1 0,0 0 3 16,0 0 0-16,0 0-3 0,0 0 3 0,0 0-9 15,0 0 1-15,0 0-2 0,0 0 10 0,-4 3-1 16,4-3 1-16,0 0 0 0,0 0-7 0,0 0 5 15,0 0-1-15,0 0 4 0,0 0-1 0,0 0 0 16,0 0-4-16,0 0 2 0,0 0-1 0,0 0 0 0,0 0-1 16,0 0-2-16,0 0-2 0,0 0 0 0,0 0 8 15,0 0-6-15,0 0 5 0,0 0-3 0,0 0 5 16,0 0-7-16,0 0 2 0,0 0-2 0,0 0 5 16,0 0-2-16,0 0 3 0,0 0-5 0,0 0 2 15,0 0 0-15,0 0-2 0,0 0 0 0,0 0 1 16,0 0 0-16,0 0 0 0,0 0 3 0,0 0-6 15,0 0 1-15,0 0-4 0,0 0 1 0,0 0 0 0,0 0 0 16,0 0-4-16,0 0 2 0,0 0 1 16,0 0-5-16,0 0-4 0,0 0-7 0,0 0-3 0,0 0-8 15,0 0-9-15,0 0-4 0,0 0-15 0,0 0-17 16,0 0-8-16,0 0-15 0,0 0-17 0,0 0-23 16,0 0-23-16,0 0-22 0,0 0-30 0,0 0-35 15,0 0-41-15,0 0-288 0,0 0-630 0,0 0 280 16</inkml:trace>
  <inkml:trace contextRef="#ctx0" brushRef="#br0" timeOffset="52362.59">18433 4220 186 0,'0'0'198'16,"0"0"-13"-16,0 0-19 0,0 0-9 0,0 0-13 16,0 0-12-16,0 0-2 0,0 0-7 0,0 0-5 15,0 0-1-15,0 0-4 0,0 0 6 0,12 4-8 16,-12-4-7-16,5 1 0 0,2 0-3 0,-5 2-3 0,-2-3-9 15,11 2-7-15,-7-1-1 0,1 1 0 16,-5-2 1-16,7 3-2 0,-3-2-3 0,-4-1-5 0,7 3-3 16,-4-1-4-16,-1 1-3 0,4-1-5 0,-3 3 0 15,1-2-2-15,1 1-7 0,-1-1 8 0,2 1-8 16,0 1-9-16,-1 0 13 0,1-1-11 0,4 1 3 16,-3 0 0-16,2 0-6 0,1-1-8 0,0 2 6 15,-1-1 3-15,0-2-1 0,0 2-7 0,1 0-1 16,-1 1-2-16,4-2-8 0,-3 1 8 0,-1 1-4 15,3-1-1-15,-2 0 3 0,0 2-1 0,3-1 5 16,-5 1-7-16,1 0 1 0,-1 0-2 0,-1 2-5 0,0 0 3 16,0 1-3-16,1 0-6 0,-2-3 6 0,0 0 8 15,1 1 3-15,-1 2-8 0,-1-3-7 16,0 1 1-16,-1-5 7 0,0 4-3 0,-1-5-5 0,4 5 1 16,-3-1 0-16,2-3 2 0,-2 4-3 0,0-2 5 15,1-1-3-15,-1-2-1 0,-3 1-4 0,3 2-6 16,0-3 4-16,-1 0-2 0,-3-2-7 0,3 4 10 15,1-2-2-15,-4-2 0 0,0 3-1 0,4-1 5 16,-4-2-2-16,4 3-4 0,-4-3-2 0,0 0 1 16,0 0 4-16,0 0-7 0,1 3-2 0,-1-3-1 15,0 0 4-15,0 0-3 0,0 0 15 0,0 0-16 16,0 0-9-16,0 0 16 0,0 0 1 0,0 0-8 0,0 0 6 16,0 0 1-16,3 3 2 0,-3-3-3 15,0 0-2-15,0 0 4 0,0 0 2 0,0 0-3 0,0 0 1 16,0 0-11-16,-17 0 5 0,8 2 2 0,0 1 1 15,1 4 0-15,-3-2-6 0,2 1-2 0,0 1 7 16,-4-2 2-16,3 1 0 0,-6 4-15 0,5-2 11 16,0-2-2-16,-3 4 2 0,4-3 2 0,-2 0 4 15,1 1 2-15,0-2-6 0,1 0 2 0,-4 0 4 0,5 0 0 16,1 2 2-16,-3-1-10 0,2-2 5 16,1 2 4-16,-2 0 1 0,2 0-6 0,-1-3 5 15,4-1-7-15,-1 0-8 0,0 1 6 0,2 0-12 0,1-2-12 16,-1 0-17-16,4-2-5 0,-7 4-11 0,7-4-16 15,-5 1-17-15,5-1-17 0,-7 1-23 0,7-1-25 16,0 0-31-16,0 0-37 0,-8-5-43 0,7 2-56 16,0 0-201-16,1-3-565 0,1 2 250 0</inkml:trace>
  <inkml:trace contextRef="#ctx0" brushRef="#br0" timeOffset="53499.89">19135 4130 68 0,'0'0'148'0,"0"0"1"0,0 0-8 15,3-2-3-15,-3 2 2 0,0 0-7 0,3-3-1 0,-3 3 3 16,0 0-3-16,0 0-1 0,14 4 1 0,-8-2-3 16,0 1 1-16,2 0-7 0,-1 0-2 15,2 2-1-15,3-1-6 0,-5 1 1 0,6 4 2 0,-4-4-7 16,5 7 0-16,3-5 1 0,-3 6-2 0,-1-4-3 16,2 2-9-16,-2 0-2 0,2 0-4 0,-6-1-5 15,4-1 1-15,2 2-8 0,-4 1-5 0,0-4-4 16,-2 0-1-16,0 3-8 0,2-5-6 0,-2 3-4 15,0-1 2-15,1-5-5 0,-1 5-3 0,-1-1-3 16,2-3 2-16,0 3-7 0,-2-1-10 0,0-4-2 16,-3 3-4-16,0-1 6 0,0 1-7 0,0-2 1 15,2 1-6-15,-3-1 2 0,-2 0 0 0,2-1-5 0,1 2-1 16,0-1-1-16,-1 0 0 0,-1 0-4 16,-3-3-3-16,5 5 6 0,-1-2-2 0,-2-2-1 15,-2-1-3-15,4 2-7 0,0 1 4 0,-4-3-3 0,5 2 6 16,-3 0-8-16,-2-2 2 0,3 4-6 15,-3-4 5-15,0 0 4 0,4 5-4 0,-4-5-3 0,0 0 0 16,2 1 7-16,-2-1-1 0,0 0-4 0,0 4 5 16,0-4 3-16,0 0-8 0,-4 5 15 0,2-2-9 15,-2 0-1-15,1-1 0 0,-4 0 0 0,2 1-3 16,-3-2 3-16,-1 3-1 0,-1 2 5 0,0 1 1 16,-2-4 9-16,-3 4-5 0,3 1 2 0,-2-2-3 15,0 2 8-15,1-1 1 0,1 3-5 0,-2-2 6 16,-2 3-8-16,5-4-2 0,-1 1-3 0,2-1-1 15,0-1 10-15,-2 1-11 0,2 1-1 0,4-1-5 16,-1 0-4-16,0-2-26 0,2-2-18 0,1 3-31 0,0-2-40 16,1-1-47-16,-2 1-56 0,5-4-76 0,-1 1-311 15,1-1-662-15,0 0 293 0</inkml:trace>
  <inkml:trace contextRef="#ctx0" brushRef="#br0" timeOffset="56243.79">18911 5324 32 0,'0'0'232'0,"0"0"-14"0,0 0-9 0,0 0-15 15,0 0-8-15,0 0-7 0,0 0-3 0,0 0-1 0,0 0-7 16,0 0 0-16,0 0-11 0,0 0-6 16,0 0-6-16,0 0-9 0,0 0-4 0,0 0-2 0,0 0-4 15,0 0-2-15,0 0-12 0,0 0-10 0,-16 0-1 16,9 2-16-16,4-1 10 0,-4 4-10 0,1-2-18 16,-4 2-10-16,-2 2 11 0,3-2-15 0,-7 6-9 15,0 0-2-15,2 0-3 0,-3-2-2 0,2 1-4 16,0-1 4-16,-3 1-8 0,1-2-1 0,1 3 5 15,0 0-12-15,0-4 6 0,0 3 1 0,5-3 2 16,2-2-2-16,0-1 6 0,0 2-12 0,1-3 4 0,3 1-4 16,0-1-2-16,1-1-6 0,-2-1 3 0,2 2 7 15,2 0-7-15,2-3-6 0,0 0-2 0,-6 2-6 16,6-2 3-16,-1 3 4 0,1-3-3 0,3 5-5 16,-1 2 2-16,3-3 0 0,6 2-6 0,-4 3 6 15,2 0 1-15,-1 2 14 0,7 1-13 0,-2 0-1 16,1 2-7-16,0-2 12 0,1 0-3 0,0 2 8 15,0-3-7-15,-1 1 5 0,1-1 1 0,-1-2 4 16,-3-2 0-16,5 2-6 0,-3 1-5 0,-3-2 3 16,3-3 2-16,-2 2 5 0,2-1-5 0,-4-2-4 0,4 2 6 15,-3-1-4-15,0 1-7 0,2-2 4 0,-3-1-2 16,1 2 4-16,0 0 4 0,-1-3-6 0,-2 1-5 16,-1-2 3-16,0 3-5 0,-1 1 6 0,-1-4 0 15,0 0-1-15,0 1 4 0,0 0 2 0,-3 1-6 16,-1-3 0-16,4 3-10 0,0 0 0 0,-4-3-23 15,0 0-14-15,0 0-13 0,5 1-20 0,-5-1-19 16,0 0-25-16,0 0-29 0,0 0-43 0,0-10-34 0,0 6-49 16,2 0-72-16,2-3-205 0,-4 2-596 0,4-2 264 15</inkml:trace>
  <inkml:trace contextRef="#ctx0" brushRef="#br0" timeOffset="56776.89">19628 5327 154 0,'0'0'234'0,"0"0"-7"0,-5-2-12 0,5 2-7 0,-6-1-3 16,6 1-10-16,0 0-8 0,-8 2-5 16,8-2-13-16,-14 1-7 0,9 4-5 0,0-2-5 0,-4 2-8 15,-4 2-15-15,2-2 1 0,-3 5-9 0,-3-1-11 16,-1-2 2-16,0 2-15 0,-1 1 1 0,-1-2-7 15,4 0-3-15,-3 1-5 0,2 0-11 0,1 0 1 16,4-3-7-16,-3 2-4 0,5-4-7 0,-1 1-8 0,3-1-2 16,3-1-8-16,-2 2-3 0,3-3-8 15,2 7 6-15,-1 3-15 0,3-5 9 0,3 5-11 0,-1 0-7 16,2-2 1-16,5 5-8 0,1-1-2 0,1 2-3 16,-1-2-6-16,4 2 7 0,-3-3-1 15,5 3 1-15,-4-4-6 0,4 1 5 0,-1-1-4 0,2-1 3 16,-2-3 4-16,-5-1-4 0,4 3 0 0,-2-3 8 15,-1-1-4-15,-2 1 1 0,2-2-6 0,-1 0 6 16,-4 1-3-16,6-1 3 0,-5-2 3 0,1 1-11 16,-3-2 6-16,0 3-21 0,0-3-15 0,-2 2-17 0,1-4-20 15,2 4-21-15,-2-3-27 0,0 1-31 16,-2 2-42-16,-2-4-44 0,9 1-71 0,-9-1-171 16,0 0-521-16,0 3 230 0</inkml:trace>
  <inkml:trace contextRef="#ctx0" brushRef="#br0" timeOffset="66322.67">20358 4137 108 0,'0'0'179'0,"0"-5"-19"0,0 5-6 0,1-4-12 16,2 0-13-16,1-1-5 0,-3 2-14 0,5-1-11 15,-2-1-2-15,0 2-13 0,0-1-2 0,1-1-14 16,0 2 2-16,4-1-5 0,-4 2-2 0,4-2-4 16,-5 2-3-16,5-2 2 0,-1 2 3 0,-3-1 0 15,1 2 3-15,-1-1-5 0,2 1-3 0,-2-2-1 16,-2 2 2-16,-3 1-4 0,11 0-5 0,-11 0-1 15,9-1-2-15,-2 2-1 0,-7-1-2 0,9 0 0 0,-4 3-4 16,3-1-4-16,-4 0-5 0,2-1-4 16,-1 3-1-16,1-2-1 0,0 0-2 0,-3 0 1 0,0-1-4 15,1 2 0-15,2-1-1 0,-2 0-5 0,0 0 1 16,-4-2-1-16,8 3-3 0,-4-1 2 0,-4-2-3 16,5 6-1-16,-3-2 4 0,2 0 1 0,-1 0 2 15,-2 3 8-15,-1 0-2 0,0 0 2 0,-1 3-3 16,-2-1 9-16,3 1 6 0,-4 1 1 0,-1-2 9 15,4 2 4-15,-3-4 2 0,-1 5 3 0,5-6-2 16,-4 4-2-16,-1-2 4 0,1-1-5 0,-1 3 0 16,1-3-2-16,1 3-2 0,-3-2-7 0,-1 2-3 0,2 0 2 15,-3 1 2-15,0 1-7 0,-1 0-4 0,3 1 1 16,-7 0 0-16,6-4 0 0,-3 5 2 16,2-5-6-16,-3 3 0 0,4-3-8 0,-2 1 10 0,1 1 3 15,0-3-12-15,2-2 10 0,0 1 0 0,-2-2-2 16,3-2-2-16,0 2-3 0,1 2-6 0,-1-2 5 15,1-1-7-15,-2 2 3 0,2 1 1 0,-4-3-3 16,7-1 1-16,-3 4-8 0,0-3 5 0,0-2 1 16,-1 1 0-16,4 4-2 0,-2-5-2 0,3-2-3 15,-5 5 6-15,5-5 0 0,-1 3 0 0,1-3 3 16,-4 0-10-16,4 0-1 0,0 0 4 0,0 0-1 16,0 0 5-16,0 0-6 0,13 3-4 0,-3-3 4 15,-2-3 5-15,2 3-7 0,3 0 2 0,-3-2 0 16,4 2-10-16,4-1 8 0,-4 0 1 0,0 1-4 15,-1 0 3-15,5 1 0 0,1-2-1 0,-2 1 1 0,0 0-2 16,0-2 6-16,-3-1 0 0,-4 2-15 0,4 1 5 16,-1 0-5-16,-4 1 5 0,4-2-4 0,-7 2 4 15,2-2 8-15,-2 1-9 0,1-4 1 0,-7 4 0 16,7 0 1-16,-7 0 1 0,7-1-8 0,-7 1-8 16,5-2-13-16,-5 2-7 0,0 0-17 0,0 0-18 15,5-1-25-15,-5 1-35 0,1-4-39 0,-1 4-42 16,-1-9-55-16,0 5-76 0,-2 1-179 0,-1-3-564 0,2 3 250 15</inkml:trace>
  <inkml:trace contextRef="#ctx0" brushRef="#br0" timeOffset="69367.3">20830 4029 120 0,'0'0'137'0,"0"0"-10"0,-3-5-7 0,3 5-8 0,0 0-7 16,0 0 0-16,0 0-8 0,-1-5-10 15,1 5-2-15,0 0 1 0,0 0-7 0,0 0-2 16,0 0 2-16,0 0 0 0,0 0 1 0,0 0 2 0,0 0-4 16,0 0-3-16,0 0-6 0,15 8 1 0,-15-8 2 15,3 7-3-15,-1-7-5 0,1 1-12 0,-2 4-4 16,-1-5 6-16,3 6-4 0,-1-3-5 0,0 0-1 15,-1-2 0-15,0 5 2 0,0-1 5 0,1 1-2 16,-1-1 1-16,-1 1-3 0,0-2-2 0,4 2 0 16,-4-1-6-16,1 2-1 0,-1-1-4 0,1-1-3 15,-1-1-1-15,1 1 1 0,1 1-3 0,-2-3-3 16,0 2-3-16,1-1-3 0,-1-4 2 0,0 5 0 16,1-2 0-16,-1 1 0 0,0-4-3 0,2 4 2 15,-2 1 0-15,0-5 8 0,1 2 0 0,-1-2 5 16,1 4-6-16,-1-4-2 0,0 0 4 0,0 6 1 0,0-6-5 15,0 0 2-15,2 3-1 0,-2-3-3 0,0 0-3 16,0 0 0-16,0 0-1 0,0 0 1 0,0 0-7 16,0 0 8-16,-2 5-9 0,2-5-2 0,0 0 4 15,0 0-5-15,0 0 2 0,0 0-2 0,0 0 1 16,0 0-1-16,0 0-2 0,0 0 0 0,0 0 3 16,0 0 4-16,0 0-4 0,0 0-1 0,0 0 1 15,0 0 5-15,0 0 7 0,0 0-7 0,0 0-3 16,0 0 7-16,0 0-8 0,0 0 3 0,0 0 0 15,0 0 6-15,0 0 2 0,0 0-7 0,0 0-3 16,0 0 3-16,0 0-1 0,0 0 1 0,0 0-1 16,0 0-8-16,0 0-4 0,0 0 0 0,2-14 9 0,-2 14-8 15,0-4-2-15,0 4 2 0,-2-6-2 16,4 2-2-16,-2 4 1 0,0-8-1 0,0 4 1 0,1-1-10 16,-1 0 7-16,1 1-2 0,-1 0 1 0,1 1 1 15,-1 3 1-15,0-7-4 0,2 4 6 0,-1-1-1 16,2 1 2-16,-2-1-4 0,-1 4 2 0,2-6-4 15,0 4 3-15,1-1-1 0,-3 3 3 0,3-5 2 16,-2 2 6-16,2 1-7 0,-3 2-1 0,1-4 2 16,-1 4 5-16,4-5-6 0,-3 3-2 0,-1 2 1 15,0 0-1-15,0 0 0 0,3-4 0 0,-3 4 7 16,0 0-9-16,0 0 5 0,0 0-4 0,2-2 4 16,-2 2-1-16,0 0-1 0,0 0-4 0,0 0 5 0,0 0-4 15,0 0-1-15,0 0 3 0,0 0-1 16,0 0 1-16,0 0 2 0,0 0 1 0,0 0-4 15,0 0 2-15,0 0-3 0,0 0 2 0,0 0 9 0,0 0-10 16,3-4 1-16,-3 4 2 0,0 0-3 0,0 0 0 16,0 0 3-16,0 0-4 0,0 0 3 0,0 0 0 15,0 0-7-15,0 0 11 0,0-5-3 0,0 5-1 16,0 0-1-16,0 0-2 0,0 0 0 0,0 0 6 16,0 0-5-16,0 0 3 0,0 0-1 0,0 0-1 15,0 0-2-15,0 0 2 0,0 0 4 0,0 0-3 16,0 0-3-16,0 0 0 0,0 0 1 0,0 0 3 15,0 0 0-15,0 0-2 0,0 0-7 0,0 0 3 0,0 0 3 16,0 0 2-16,0 0-3 0,0 0 1 0,0 0-1 16,0 0 1-16,0 0 1 0,0 0-4 15,0 0 2-15,0 0 2 0,0 0-3 0,0 0 3 0,0 0 0 16,0 0 0-16,0 0 1 0,0 0 1 0,0 0-3 16,0 0 3-16,0 0-5 0,0 0 2 0,0 0-1 15,0 0 0-15,0 0 2 0,0 0 3 0,0 0-2 16,0 0-1-16,0 0 5 0,0 0-9 0,0 0 2 15,0 0 6-15,0 0-6 0,0 0 2 0,0 0 3 16,0 0-6-16,0 0 4 0,0 0 3 0,0 0-7 16,0 0 3-16,0 0-1 0,0 0-1 0,0 0-1 15,0 0 3-15,0 0 2 0,0 0-1 0,0 0-2 0,0 0 10 16,0 0-12-16,0 0 5 0,0 0 2 16,0 0-3-16,0 0-2 0,0 0-2 0,0 0 7 15,0 0-7-15,0 0 6 0,0 0 1 0,0 0-3 0,0 0-1 16,0 0-2-16,0 0 4 0,0 0 1 0,0 0 0 15,0 0-2-15,0 0 1 0,0 0-1 0,0 0 3 16,0 0-1-16,0 0-4 0,0 0-1 0,0 0 0 16,0 0 5-16,0 0-6 0,0 0 6 0,0 0-2 15,0 0 6-15,0 0-1 0,0 0-4 0,0 0-1 16,0 0-1-16,0 0 2 0,0 0 7 0,0 0-4 16,0 0-3-16,0 0 0 0,0 0 1 0,0 0 4 15,0 0 4-15,0 0-5 0,0 0-3 0,0 0 1 16,0 0-5-16,0 0 3 0,0 0-1 0,0 0 2 15,0 0-1-15,0 0-1 0,0 0 3 0,0 0 0 16,0 0 0-16,0 0-2 0,0 0-2 0,0 0 1 0,0 0 0 16,0 0 7-16,0 0-3 0,0 0-1 0,0 0-3 15,0 0-2-15,0 0-1 0,0 0 2 0,0 0 1 16,0 0 0-16,0 0 3 0,0 0-3 0,0 0 2 16,0 0 2-16,0 0-4 0,0 0 3 0,0 0 2 15,0 0-2-15,0 0-1 0,0 0 1 0,0 0-5 16,0 0 2-16,0 0 0 0,0 0-3 0,0 0 8 15,0 0-4-15,0 0 4 0,0 0-5 0,0 0-2 16,0 0 4-16,0 0-1 0,0 0 4 0,0 0-7 16,0 0-2-16,0 0 4 0,0 0 2 0,0 0-1 15,0 0 0-15,0 0 5 0,0 0-6 0,0 0 2 16,0 0 0-16,0 0 0 0,0 0-1 0,0 0 0 0,0 0 1 16,0 0-3-16,0 0 5 0,0 0-2 0,0 0-1 15,0 0 1-15,0 0 5 0,0 0-6 16,0 0 0-16,0 0 0 0,0 0-2 0,0 0 4 0,0 0 0 15,0 0-1-15,0 0 5 0,0 0-6 0,0 0-3 16,0 0-2-16,0 0 6 0,0 0-3 0,0 0 0 16,0 0 1-16,0 0-2 0,0 0 1 0,0 0 2 15,0 0 0-15,0 0 2 0,0 0 0 0,0 0-4 16,0 0 3-16,0 0-1 0,0 0 1 0,0 0-5 16,0 0 7-16,0 0-6 0,0 0 0 0,0 0 3 15,0 0 3-15,0 0-2 0,0 0 3 0,0 0-8 16,0 0 3-16,0 0 3 0,0 0-2 0,0 0-1 15,0 0-4-15,0 0 10 0,0 0-9 0,0 0 3 0,0 0-1 16,0 0 5-16,0 0-5 0,0 0 5 0,0 0-4 16,0 0 5-16,0 0-6 0,0 0 2 0,0 0-3 15,0 0 1-15,0 0 4 0,0 0-6 0,0 0 6 16,0 0-5-16,0 0 4 0,0 0 0 0,0 0 2 16,0 0-3-16,0 0 1 0,0 0-5 0,0 0 2 15,0 0 2-15,0 0 2 0,0 0-4 0,0 0 2 16,0 0-1-16,0 0 2 0,0 0-3 0,0 0 1 15,0 0 0-15,0 0-1 0,0 0-3 0,0 0 5 16,0 0 0-16,0 0 1 0,0 0 2 0,0 0-8 16,0 0 7-16,0 0-3 0,0 0 1 0,0 0-2 15,0 0 2-15,0 0-4 0,0 0-1 0,0 0 2 16,0 0 1-16,0 0 3 0,0 0-4 0,0 0 7 16,0 0-7-16,0 0 5 0,0 0-1 0,0 0 5 15,0 0-13-15,0 0 3 0,0 0 3 0,0 0-1 0,0 0 3 16,0 0 3-16,0 0-6 0,0 0-3 0,0 0 0 15,0 0 7-15,0 0-1 0,0 0-6 0,0 0 3 16,0 0 1-16,0 0-1 0,0 0-1 0,0 0 11 16,0 0-7-16,0 0-3 0,0 0 1 0,0 0-1 15,0 0 1-15,0 0-1 0,0 0-4 0,0 0 2 16,0 0 5-16,0 0-2 0,0 0-3 0,0 0 11 16,0 0-9-16,0 0 4 0,0 0-3 0,0 0 0 15,0 0 0-15,0 0 0 0,0 0-3 0,0 0 2 16,0 0-3-16,0 0 3 0,0 0 1 0,0 0 9 15,0 0-7-15,0 0-4 0,0 0 5 0,0 0-4 16,0 0-2-16,0 0 1 0,0 0 1 0,0 0-1 0,0 0 1 16,0 0 2-16,0 0 1 0,0 0-5 0,0 0 3 15,0 0 2-15,0 0 1 0,0 0-1 0,0 0-2 16,0 0-1-16,0 0-1 0,0 0 5 0,0 0-9 16,0 0 9-16,0 0-4 0,0 0-2 0,0 0 7 15,0 0-4-15,0 0 8 0,0 0-9 0,0 0 12 16,0 0-6-16,0 0 1 0,0 0 1 0,0 0 0 15,0 0 6-15,0 0-5 0,0 0 2 0,0 0 9 16,0 0-1-16,0 0 0 0,0 0-9 0,0 0 3 0,0 0 9 16,0 0-5-16,0 0 6 0,0 0 3 15,0 0-2-15,0 0-2 0,0 0-2 0,0 0 7 16,0 0-7-16,0 0-1 0,0 0 5 0,0 0-6 0,0 0 3 16,0 0 6-16,0 0-16 0,0 0 12 0,0 0-10 15,0 0 4-15,0 0-4 0,0 0-1 0,0 0 3 16,0 0-8-16,0 0 0 0,0 0-4 0,0 0 4 15,0 0 0-15,0 0-3 0,0 0 0 0,0 0 4 16,0 0-4-16,0 0-1 0,0 0 2 0,0 0-4 16,0 0 15-16,0 0-7 0,0 0 0 0,0 0-5 15,0 0 3-15,0 0 2 0,0 0-2 0,0 0 3 16,0 0-6-16,0 0 8 0,0 0 0 0,0 0-6 16,0 0 11-16,0 0-12 0,0 0-1 0,0 0 2 15,0 0 4-15,0 0-1 0,0 0-2 0,0 0 1 16,0 0-4-16,0 0 2 0,0 0-7 0,0 0 6 15,0 0 1-15,0 0-2 0,0 0-3 0,0 0 1 16,0 0 3-16,0 0-4 0,0 0-1 0,0 0 8 0,0 0-7 16,0 0-1-16,0 0-4 0,0 0 4 15,0 0-2-15,0 0 8 0,0 0-3 0,0 0 1 0,0 0-3 16,0 0-4-16,0 0 3 0,0 0-2 0,0 0 9 16,0 0-2-16,0 0-4 0,0 0-4 0,0 0 3 15,0 0 4-15,0 0-3 0,0 0 2 0,0 0 2 16,0 0-9-16,0 0 5 0,0 0 3 0,0 0-1 15,0 0-3-15,0 0-4 0,0 0 1 0,0 0 10 16,0 0-8-16,0 0 1 0,0 0 2 0,0 0 2 16,0 0-5-16,0 0 7 0,0 0 0 0,0 0-7 15,0 0-2-15,0 0 1 0,0 0 8 0,0 0-3 0,0 0-1 16,0 0-1-16,0 0-2 0,0 0 3 16,0 0 0-16,0 0 2 0,0 0-2 0,0 0-2 15,0 0 1-15,0 0 4 0,0 0-4 0,0 0-3 0,0 0 1 16,0 0-1-16,0 0 0 0,0 0-3 0,0 0-5 15,0 0-11-15,0 0-22 0,0 0-17 0,0 0-21 16,0 0-33-16,0 0-42 0,0 0-55 0,0 0-67 16,-7-1-80-16,4-2-241 0,0 0-649 0,3 3 287 15</inkml:trace>
  <inkml:trace contextRef="#ctx0" brushRef="#br0" timeOffset="72373.21">20220 3990 108 0,'27'-11'144'0,"-7"5"6"0,1-3-17 0,-2 1-5 16,0 0-3-16,9-3-3 0,-6 5-8 0,-3-1-4 16,0 0 0-16,-2 1-3 0,-2-2-3 0,-3 5-10 15,0-4-6-15,-2 4-6 0,-4 1-8 0,0-2-9 16,2 4-2-16,-4-2-1 0,-4 2-5 0,5-1-8 0,-5 1-3 15,0 0-8-15,1 9 0 0,-5-4-2 0,0 0-6 16,-1 4-4-16,-6 1-1 0,1 1 3 16,-6 1 1-16,5-1 3 0,-1 0 0 0,-3 0 8 0,2 0 1 15,3-1-1-15,-3-3-3 0,4 2 2 0,-1-3-3 16,0 3-5-16,0-2-2 0,2-3-2 0,2 2-7 16,3-4 1-16,-1 4-9 0,0-6 2 0,4 4-4 15,0-4-6-15,0 5-7 0,0-5-2 0,0 0 1 16,0 0-4-16,14-4-1 0,-1-1-2 0,-3 3-2 15,8-6-7-15,0 0 1 0,-1 3-7 0,2-5-1 16,0 4 1-16,1-4 2 0,0 2 5 0,-1 0 1 16,-5 2 2-16,-1 0 3 0,-2 2 1 0,-3 0 2 0,-1 1 3 15,0 0 5-15,-3 2 7 0,-4 1-3 0,0 0 0 16,0 0 4-16,0 0 2 0,-12 7 3 16,2 0 1-16,1 0 13 0,-6 3 0 0,-1-1-1 0,2 5 5 15,2-9 2-15,-4 8 4 0,5-5 9 0,-1 0 0 16,3-3-2-16,0 4-4 0,3-3-11 0,1 0 6 15,0 0-8-15,1 0-1 0,-2 0-3 0,3-3-2 16,2 4-7-16,-2-4-4 0,3 2-9 0,0-2-6 16,-1 2-5-16,1-5-4 0,1 6-8 0,3-3-2 15,5-1 2-15,-4-1 1 0,1-1 2 0,5-2 2 16,1-1 1-16,5-3 2 0,1-1-8 0,2-1 5 0,-3-1 2 16,3 1 3-16,7-3 2 0,-1 1 5 0,1-3 4 15,-8 6 2-15,-1-2 2 0,-2 2 6 16,-2 1 2-16,-3 0 0 0,-2 2 5 0,-4 4 3 0,1-1 0 15,-6 1 0-15,0 0 4 0,0 0 1 0,-5 11 8 16,-5 0-2-16,-3 6 4 0,-10 0-1 0,-1 5-2 16,-2 1 0-16,-12 9 6 0,-2-1-1 0,4 0 10 15,7-7-4-15,0-1 4 0,-1 0 7 0,1 1-3 16,-1-2 0-16,4 2 3 0,1-3-2 0,7-3-5 16,2-5-6-16,4 0 2 0,1-3-6 0,3-3-7 15,0 0-6-15,6-2-6 0,-1 1-12 0,2-2-7 16,1-4-2-16,8 1-5 0,-8-1-3 0,18-6-3 0,1 0-7 15,8-7-10-15,3-4-8 0,5-2-9 0,7-4-1 16,-5 6 4-16,9-10 3 0,3 1 3 0,-6 1 7 16,3 1 3-16,-14 4 0 0,11-5 1 0,-16 7 5 15,-4 3 4-15,-6 6 2 0,-2-4 7 0,-6 6 6 16,0 1 8-16,-4 3 14 0,0 1 1 0,-5 2 4 16,0 0 3-16,0 10 2 0,-5 1 0 0,0 0 1 15,-2 5 8-15,-3-1 0 0,-1 8 8 0,2-7-4 16,1-2 2-16,3 1-4 0,-4 0 4 0,6-3-2 15,-3 3 2-15,3-6-2 0,1 2-4 0,0-2 1 16,2-1-8-16,-2 0-5 0,4-6 1 0,-2 2-11 16,2 2-2-16,1-4-13 0,-3-2 1 0,10 0-10 0,0-3-10 15,3-5-10-15,6-3-10 0,3-1-12 16,1-4-13-16,4-2-6 0,1-1 2 0,-3-2-2 0,-1 2 5 16,-1-1 6-16,2 3 4 0,-10 4 8 0,2 0 4 15,-8 5 18-15,0 1 11 0,-4 4 19 0,-1 0 13 16,-3 3 16-16,-1 0 6 0,0 11 5 0,-4-1 9 15,-1 3 1-15,-4 3-6 0,4 4 0 0,0-2-5 16,-3-2-5-16,3 2-13 0,-1 0-24 0,-2-3-40 16,4 0-44-16,-1-4-81 0,5 0-102 0,-2-4-224 15,-1 1-533-15,0-4 235 0</inkml:trace>
  <inkml:trace contextRef="#ctx0" brushRef="#br0" timeOffset="74407.14">20114 5292 56 0,'-6'-1'222'15,"6"1"-19"-15,-2-2-14 0,2 2-14 0,0 0-13 16,0-7-15-16,0 7 2 0,2-5-12 0,0 1-3 16,2 2-4-16,1-1-10 0,-1-2-10 0,4 2-13 15,2-2-8-15,0 0-9 0,0 2-7 0,3-1-8 0,-4-1-3 16,6 3-8-16,-3-3 0 0,2 2-9 0,-1 0-3 16,-3-1-3-16,3 3-4 0,-2 1-2 0,3 0-3 15,-1 0-3-15,-3 0-2 0,-1 5 0 0,0 1 0 16,-2 1-1-16,-1 2-1 0,0 3 2 0,-4 0 5 15,1 3-4-15,1 2 7 0,-4 0 4 0,-1 0 5 16,-5 1-5-16,3 0 3 0,-10 4 3 0,8-4 3 16,-4 0 5-16,0-1-4 0,0 2 5 0,0-2 6 15,0-1-10-15,-2 2 6 0,1-1-3 0,1-2 4 16,-3 1 3-16,3-3-8 0,-1-1-1 0,2-1-9 0,2-2 9 16,0 3-15-16,-1-4 5 0,0 2-3 0,0-4-9 15,2 0 1-15,1 0-2 0,2-2-5 16,-2 0-7-16,0-1 0 0,-1 0 11 0,1 1-19 0,4-1 3 15,-4 1 0-15,4-4 4 0,-4 4-4 0,3-1 0 16,1-3-4-16,0 0-5 0,-1 3 3 0,1-3 0 16,0 0 2-16,0 4-5 0,0-4 7 0,0 0-5 15,0 0 0-15,0 0 1 0,0 0 0 0,15-2 3 0,-15 2-6 16,13-2 1-16,-3 1-2 0,2 0-2 16,-1 0 3-16,2-1-3 0,0 1-3 0,3 1 3 15,4 0-5-15,-3 0-1 0,3 1 1 0,1 1-6 0,-4-1 6 16,2 1-6-16,-1-2 1 0,-5 3 6 0,0-2-1 15,-1 0 1-15,-5 2-1 0,0-1 0 0,1-2-4 16,-3 1 4-16,2 0-3 0,-4 0 0 0,3 1-2 16,-6-2-3-16,6 1-18 0,-6-1-7 0,6 1-20 15,-6-1-13-15,0 0-23 0,7 0-26 0,-7 0-22 16,0 0-24-16,0 0-24 0,0 0-33 0,6 0-41 16,-6 0-172-16,0 0-475 0,0 0 209 0</inkml:trace>
  <inkml:trace contextRef="#ctx0" brushRef="#br0" timeOffset="75000.11">20583 5125 157 0,'0'0'251'0,"1"-3"-14"0,-1 3-11 0,5-1-13 16,-5 1-16-16,0 0-3 0,4-1-6 0,-4 1-2 15,0 0-4-15,9 4-6 0,-5 0-11 0,0 3-3 16,0-1-9-16,-3 0-10 0,5 4-2 0,-3 0-9 0,1-1 3 16,-2 0-10-16,2 0-6 0,-1 0-8 0,-2 1 6 15,2 1-4-15,-2-3-9 0,0 2-5 0,-1 2 2 16,3-1-6-16,-2-1-3 0,3 2-6 0,-3-2-18 16,-2 0 12-16,1-4-7 0,0 1-3 0,0-1-6 15,0-1-4-15,-4-4-5 0,4-1-2 0,0 7-3 16,0-7-1-16,0 4-3 0,0-4-9 0,0 0-8 15,0 0-11-15,0 0-11 0,0 0-7 0,-1-16-10 0,2 7-11 16,4-1-8-16,-1-2-5 0,4-5-11 0,1 4-9 16,1-1-1-16,0-3-11 0,2 2 7 15,3 0 3-15,-2 2 3 0,3 3 5 0,-2-1 4 0,4 4 8 16,-1-2-3-16,-1 4 4 0,-3 1 8 0,1 3 6 16,4 1 6-16,-4 1 0 0,-1 3 8 0,0 1 13 15,-3-1-1-15,0 5 5 0,0-1 11 0,-1 5 12 16,-2-3-7-16,-1 0 10 0,-1 2-6 0,4-1 9 15,-6 0 4-15,3 3-5 0,-2-4-3 0,-1 0-8 16,-1-2-10-16,2-2-23 0,-2-1-20 0,0 2-46 16,0-2-52-16,-1-2-81 0,2 3-97 0,-3-2-369 15,4 0-726-15,-3-2 322 0</inkml:trace>
  <inkml:trace contextRef="#ctx0" brushRef="#br0" timeOffset="125582.22">16851 8275 67 0,'-1'5'158'0,"2"0"-12"16,-1-1-11-16,4 3-3 0,-3-2-6 0,3 1-1 15,1 2-5-15,3 1-1 0,-3-1 0 16,3 2 0-16,-1-5-1 0,2 4 1 0,4 3-4 0,1-1-1 16,-2 0-4-16,3 3-7 0,-2-3 7 0,0 3-3 15,2 0-1-15,0 2 0 0,3 3 0 0,-4 2-7 16,-2-5-4-16,3 6 5 0,-1-5-4 0,0 3-3 16,-4-4 3-16,2 2-5 0,-2-4 0 0,4 10-5 0,-5-7-5 15,-1-2-2-15,2 1-5 0,-1 0 1 0,-1-2-5 16,-2-3-1-16,0-1-11 0,-1 2-5 0,2-3-5 15,-1 1 0-15,1-1-5 0,0 2-4 0,0-3-5 16,-1 2 2-16,-1-3-6 0,0 2 1 0,-1-4-9 16,3 0-8-16,-5 0 8 0,3 0-7 0,-1-1 3 15,-1 0 2-15,-1 0-11 0,2-2-3 0,0 1-13 0,-4-3-11 16,1 4-3-16,-1-4-1 0,5 1-9 16,-5-1-11-16,1 4-9 0,-1-4-12 0,0 0-21 0,0 0-37 15,0 0-16-15,0 0-21 0,0 0-34 0,-7-12-25 16,3 6-26-16,2 1-51 0,-2-5-160 0,1 0-491 15,1-3 218-15</inkml:trace>
  <inkml:trace contextRef="#ctx0" brushRef="#br0" timeOffset="126081.88">17283 8351 11 0,'0'0'229'0,"0"0"-21"16,0 0-3-16,0 0-14 0,0 0-4 0,0 0-8 16,-13 7-9-16,13-7 2 0,-7 6-5 0,0 0-16 0,1 1-4 15,-2 4-10-15,-4 0-9 0,3 2-1 0,-2 1-11 16,-5 7-5-16,3-4-8 0,-4 4-5 0,3 5 1 15,-5-2-7-15,4 2-11 0,-2 0 0 0,3 1-8 16,-2 1-3-16,3-2-5 0,-4 1-7 0,4 0-3 16,-1-4-7-16,3-1-2 0,-1 0 2 0,3-7-6 15,0 2-4-15,2 1 2 0,-1-3-4 0,-1-2-8 16,4-3-3-16,0 0-2 0,2-3-2 0,-2-1-6 16,4 1-9-16,-3-1-6 0,-1-1-11 0,1-1-9 15,4 0-22-15,0-4-16 0,-1 5-22 0,0-3-24 0,1-2-26 16,0 0-35-16,0 0-30 0,0 0-35 0,0 0-47 15,2-12-160-15,2 5-471 0,2-4 209 0</inkml:trace>
  <inkml:trace contextRef="#ctx0" brushRef="#br0" timeOffset="135937.34">17770 8395 22 0,'-4'1'214'0,"4"-1"-11"0,-9 0-16 0,9 0-12 16,0 0-16-16,0 0-13 0,-8 4-9 0,8-4-9 16,-2 1-8-16,2-1-11 0,0 0-7 0,0 0-7 0,0 0-7 15,0 0-5-15,10 5-10 0,-10-5-1 16,9 1-8-16,-2 3 4 0,-5-1-5 0,5 1 1 0,0 0 3 15,-3 0 2-15,4 1-1 0,-3-1 0 0,0 0 4 16,-1 3 2-16,2 0-7 0,-2-1-8 0,2 1 9 16,0 4-3-16,-1-4 4 0,2 4-4 0,-2-5 1 15,-1 1-4-15,1-1-3 0,1 0 3 0,0 0-1 16,-1 0-1-16,1 1-4 0,3-1 3 0,-1-1-1 16,2 1-6-16,-1 0-3 0,0-1-2 0,1 0-6 15,-2-1-3-15,2 0-7 0,-1-3 3 0,4 3-6 0,-8 0 0 16,4-3 0-16,4 1-12 0,-7 1 1 15,3 1-2-15,3-2 2 0,-6 1 0 0,2 1-3 0,-2-1 3 16,1 1-9-16,-1 0 5 0,-1-2-9 0,0-1 4 16,-1 5 1-16,0-2-12 0,-2-1 9 0,2 1-3 15,0 1 8-15,0-2-4 0,-3 1 0 0,2-1-2 16,-2 1 1-16,-1-4 1 0,5 5-4 0,-4-3 5 0,1 1-5 16,0 0 4-16,-2-3-2 0,0 5 1 15,0-5 3-15,0 0 0 0,0 0-6 0,2 5 1 16,-2-5 0-16,-2 4 2 0,2-4 0 0,-2 3-1 0,2-3 0 15,-4 5-1-15,0-3 5 0,1 0-6 0,3-2-2 16,-4 6 8-16,1-5-12 0,3-1 3 0,-7 4-1 16,4-1-3-16,0-2-6 0,3-1-2 0,-5 3-3 15,5-3-1-15,-4 4 1 0,4-4-13 0,-3 2-5 16,3-2-26-16,0 0 4 0,-6 1-3 0,6-1-1 16,0 0 1-16,0 0 2 0,0 0-2 0,-6 2 3 0,6-2 8 15,0 0-2-15,0 0 6 0,-9-2 2 0,9 2 2 16,0 0 6-16,-8 2 3 0,8-2 3 15,-6 1 1-15,6-1 6 0,-8 2 5 0,8-2 3 0,-5 2 0 16,5-2 1-16,-8 0 3 0,8 0 5 0,-2 2 4 16,-1 0-2-16,3-2-1 0,0 0 3 0,0 0 4 15,-6 2-6-15,6-2 3 0,0 0-4 0,0 0 4 16,-8 1-3-16,8-1 2 0,0 0 0 0,0 4-3 0,0-4 2 16,-4 2 1-16,4-2-1 0,-5 3 0 0,4 0 1 15,-3-2-1-15,4-1 2 0,-4 4-2 16,4-4-3-16,-9 4 4 0,8-1-1 0,-3 0 4 0,4-3-3 15,-5 2 0-15,2 0 2 0,3-2-1 0,-1 4-1 16,1-4 1-16,-5 1 0 0,5-1 2 0,0 0 0 16,0 0 2-16,-6 3 6 0,6-3-4 0,0 0-1 15,-7 1-3-15,7-1 0 0,-3 2-1 0,-1 1-4 16,1-1 4-16,-1 3 2 0,-1-4-3 0,1 4 1 16,-3-2-3-16,2 0 1 0,1 0 3 0,0 0-3 15,-1 1 0-15,1 0-2 0,-1-3 4 0,-2 3-5 0,5-2 4 16,-3 3 1-16,2-3 9 0,3-2-12 0,-5 3-4 15,5-3 2-15,-5 2 2 0,5-2 9 0,0 0-7 16,-3 2-3-16,3-2 3 0,0 0-3 0,0 0 1 16,0 0 1-16,0 0 0 0,0 0-1 0,-6 3-5 15,6-3 5-15,0 0-2 0,0 0 2 0,0 0-11 16,0 0-1-16,0 0 0 0,0 0-7 0,0 0-1 16,0 0-14-16,0 0-15 0,0 0-15 0,0 0-21 15,0 0-27-15,0 0-31 0,0 0-37 0,0 0-51 0,-8-6-193 16,8 6-459-16,-2-4 203 0</inkml:trace>
  <inkml:trace contextRef="#ctx0" brushRef="#br0" timeOffset="136580.65">18313 8402 76 0,'0'0'256'16,"0"0"-23"-16,0 0-19 0,0 0-16 0,0 0-13 0,0 0-5 15,1 9-5-15,-1-9-8 0,7 7-7 0,-3-1-8 16,4-4-6-16,0 5-7 0,0-1-10 0,2 2-13 15,4-1-7-15,0 3-10 0,-2-3-8 0,2-1-8 16,3-1-11-16,-1 3-6 0,3-2-9 0,-3-2-6 16,-2 4 1-16,1-2-6 0,3 2-11 0,-7-4 0 15,4 3-3-15,1 2-2 0,-6-5 0 0,3 3-6 0,-4-3-3 16,-1 2-3-16,-3 0 1 0,1-1-1 0,-2 0-2 16,0 1-2-16,1 1 5 0,-1 0 15 0,-3-2 2 15,-1 2-1-15,0 1 2 0,0 0-3 0,-5-1 9 16,1 1 1-16,-4 0-2 0,1 3 12 0,-2-1-5 15,0 2 0-15,-4-2-3 0,0 1-10 0,3 2 5 16,-2-3 0-16,-3 3-7 0,0-2 3 0,4 3 2 16,-2-4-7-16,-1 3-3 0,2-2-3 0,2 0-1 15,1-3-5-15,4 1 3 0,-3-1-1 0,1 0-7 16,0-5-2-16,6 2-2 0,-3-2-2 0,0 0-20 0,3 1 1 16,-3-2-3-16,4-2-16 0,0 0-13 0,0 6-12 15,0-6-16-15,0 0-20 0,0 0-23 0,0 0-25 16,0 0-27-16,0 0-38 0,14-11-36 0,-10 7-70 15,2-2-197-15,-2 0-548 0,3-1 243 0</inkml:trace>
  <inkml:trace contextRef="#ctx0" brushRef="#br0" timeOffset="137099.28">19426 8159 153 0,'-5'-3'244'0,"0"-3"-11"0,1 4-13 0,2 0-11 16,-2-1-8-16,4 3-16 0,-4-3 3 0,0 1-11 15,4 2-11-15,-10 0-13 0,3 2-6 0,-3 3-13 16,3 0-11-16,-5 3-5 0,1 3-28 0,-1 2-4 15,0 2-7-15,0 1-1 0,-3 5-1 0,3 2-5 16,2 0 3-16,-3 1-3 0,0 3 2 0,3-2-2 0,3 0 1 16,1 1-2-16,1-1-2 0,3 2-3 0,-2-4-4 15,-1 5 6-15,5-1-3 0,-3-2 1 0,3 2-5 16,5-3-3-16,-2 1 6 0,-1-6-11 0,2-1 1 16,3 0-1-16,-1 0-7 0,5-4-12 0,1 3-2 15,-3-3 1-15,6-3-10 0,-2 0 2 0,5 0-28 16,-4-3-14-16,7-2-23 0,-4 1-28 0,1-5-28 15,1-2-37-15,1 0-41 0,-2-2-47 0,-1-2-51 16,-4 2-72-16,-4-1-179 0,1-1-566 0,-1-1 251 16</inkml:trace>
  <inkml:trace contextRef="#ctx0" brushRef="#br0" timeOffset="137677.57">19793 8382 2 0,'-1'-4'248'0,"1"4"-17"0,0 0-17 15,0 0-12-15,0 0-10 0,0 0-6 0,0 0-3 16,0 0-1-16,0 0-6 0,1 17-6 0,2-8-6 16,-3 1-3-16,1 1-7 0,0 1-4 0,1 4-7 0,0 1-10 15,1 0 5-15,-1-2-14 0,1 3 3 0,-1 0-2 16,1-2 0-16,-2-1-11 0,3-3 2 0,-1 0 3 16,-2-1-4-16,0 2-11 0,0-2 3 0,2 3-5 15,-2-6 0-15,1 2-2 0,-2-5-6 0,1 2-2 16,-1-1-6-16,0-1-4 0,0-3-5 0,0 2-5 15,1 0-4-15,-1-4-10 0,0 0-9 0,0 0-7 0,0 0-19 16,0 0-12-16,0 0-15 0,0-15-11 0,0 6-18 16,1 0-12-16,2-4-11 0,0-6-14 0,2 1-11 15,2 0-3-15,0-2-5 0,4-2-10 0,-1 4 1 16,-1 1 11-16,4 1 1 0,1 2 3 0,-1 3 5 16,1 0 10-16,-4 2 6 0,3 4 6 0,5-1 5 15,-8 5-6-15,2-3 21 0,-1 3 10 0,1 3 11 16,-1 4 3-16,-2-2 11 0,0 6 12 0,0 0 13 15,-3-1 10-15,2 5 0 0,-1 2 4 0,-2-2 15 0,0 3 11 16,0 0 0-16,-1-1 8 0,-2 2 7 0,2-2-1 16,-3 0 4-16,-1 1-2 0,0-2-6 0,4-1-3 15,-4-3-6-15,1-1-4 0,-1 0-13 0,3-3-16 16,-3-1-20-16,5-3-29 0,-4 3-26 0,1-3-32 16,0-1-39-16,-2-2-46 0,0 0-56 0,0 0-62 0,18-6-76 15,-13-2-261-15,4 0-667 0,-4-1 295 16</inkml:trace>
  <inkml:trace contextRef="#ctx0" brushRef="#br0" timeOffset="138170.79">20754 8347 197 0,'0'0'289'0,"0"0"-11"15,-7-1-20-15,7 1-16 0,-7-3-18 0,7 3-11 16,0 0-10-16,-11 4-6 0,4-4-6 0,0 3-5 0,-5 1-3 15,3 2-17-15,-2 2-3 0,-1-2-8 0,-2 2-11 16,3-1-7-16,-5 1-7 0,4-1-7 0,-1 4-7 16,0 0-10-16,0 0-10 0,3-2-6 0,1-1-2 15,-2 1-9-15,0 3-6 0,2-3-14 0,-1 0 2 16,2-2-3-16,-1 3-2 0,1-3-11 0,-1 2 2 16,4 0-9-16,1-4-2 0,-2 4-1 0,4-4-11 0,2 2 7 15,-1-1-9-15,1-1-2 0,1 2-4 0,1 0 2 16,5 2-6-16,-1-1 7 0,2-1-9 0,1 2-4 15,4 0 0-15,3 2-5 0,-3-3-1 0,1-2-8 16,3 4 2-16,-1-4-1 0,0 1-2 0,-6-1-9 16,4-1-6-16,-2-2-3 0,0 2-4 0,-5-1-8 15,3 0 1-15,-1-3-12 0,-3 2-18 0,1 0-5 16,-2-1-14-16,-1-1-15 0,1 0-18 0,-3 2-21 0,-2-3-28 16,7 3-30-16,-7-3-27 0,0 0-45 0,3 1-268 15,-3-1-585-15,0 0 259 0</inkml:trace>
  <inkml:trace contextRef="#ctx0" brushRef="#br0" timeOffset="138617.37">21214 8411 60 0,'-1'-3'242'0,"1"3"-12"0,1-7-11 15,-2 2-10-15,1 5-9 0,1-8-8 0,-1 5-7 16,0 0-2-16,0 3-6 0,0 0-1 0,0-6-9 0,0 6-6 16,-1-4-11-16,1 4-4 0,0 0-11 0,0 0-8 15,0 0-15-15,-18 3-13 0,9-1-8 0,-2 4 2 16,-1-1-5-16,1 1-3 0,-6 1-1 0,0-2-13 15,1 4 1-15,2 1-6 0,0-5-8 0,2 2 1 16,-3 2-1-16,-2-1-5 0,8-3-5 0,-2 0 6 16,3 0-2-16,3-2-1 0,-1 3-6 0,2-2 0 0,0 2-1 15,0-1 0-15,3 2-9 0,-2 0-3 0,3 0-2 16,0-1 0-16,4 1 1 0,0-1 0 0,2 3-5 16,2-2 0-16,1 0 1 0,0 0-8 0,4-2-3 15,1 2-3-15,1-1-8 0,3-1-12 0,0-1-5 16,-1-2-19-16,-3 2-2 0,2-2-14 0,-2 0-8 15,-3-2-19-15,1 1-13 0,-3 1-20 0,0-1-17 16,-4-1-19-16,-5 0-23 0,10 0-20 0,-3 0-28 0,-7 0-31 16,6 0-51-16,-6 0-192 0,4 2-528 15,-4-2 234-15</inkml:trace>
  <inkml:trace contextRef="#ctx0" brushRef="#br0" timeOffset="139381.95">21668 8262 104 0,'0'-5'160'0,"0"5"1"0,1-4-4 16,-1 4-16-16,0 0 5 0,0-6-7 0,0 6-9 15,3-4-6-15,-2 1-4 0,-1 3-1 0,0 0-5 16,5-4 4-16,-1 3-10 0,1 0-5 0,-1-2-6 16,0 1-6-16,2 1-5 0,1 0-1 0,-7 1-13 0,15 1-2 15,-4-1-7-15,-4 3-9 0,3-1 1 0,-1-1-9 16,0 3-6-16,0 1-2 0,1-2-6 16,0 1-1-16,-3-1-2 0,1 3-2 0,0-1 1 0,-1 0 5 15,-3 0 5-15,-1 1 7 0,0-1 6 0,-3 2 7 16,-3 1 7-16,2 3 11 0,-3 0 17 0,-3-1 0 15,-3 0 9-15,1-2-6 0,-4 6 4 0,-1-2 2 16,1-1-8-16,-2-1 8 0,-1 1 1 0,4-5 4 16,3 2-6-16,-3-3 3 0,-1 0-8 0,4 0-8 15,-1 1-4-15,1-1-7 0,1 0-3 0,3-4-11 0,0 4 0 16,1-4-12-16,3 2-7 0,1-3-2 16,-7 2-9-16,7-2-5 0,0 4-4 0,0-4-2 0,0 0 1 15,8 5-1-15,-4-2-4 0,4-2-2 0,2 2-7 16,0-2 1-16,3 2-1 0,-1-1-4 0,2 3-4 15,1-2-2-15,0-1-4 0,3 2-8 0,-4-1 0 16,4 1-12-16,-1 2-9 0,-6-3 0 0,7 2-9 16,-7 0-5-16,1 1 0 0,-3 0-4 0,0 2 3 15,-4-1 11-15,4 2-2 0,-5 0 6 0,-4-2 6 0,1 1 7 16,-2 2 3-16,-3-1 7 0,-5 0 12 0,4 0 9 16,-6 1 18-16,-1 1 0 0,-5-4 3 0,7 1 4 15,-9-3-2-15,4 1-3 0,-4-2-4 0,-1-2-2 16,4 0-4-16,-2 0-4 0,1-2 3 0,3 0-7 15,1-2-19-15,2 1-16 0,-1 0-16 0,6 0-22 16,-2-1-18-16,2-1-19 0,2 0-30 0,0 0-29 16,4-2-41-16,2-1-41 0,4 2-62 0,0-4-75 0,6-1-192 15,2-2-615-15,4 3 272 0</inkml:trace>
  <inkml:trace contextRef="#ctx0" brushRef="#br0" timeOffset="139809.98">22194 8192 81 0,'0'0'223'0,"-2"-2"-7"0,2 2-4 16,0 0-2-16,0 0 1 0,0 0 0 0,0 0 0 15,0 0-2-15,12 7-8 0,-7-3-6 0,-1 1 1 0,4 2-10 16,1 0-7-16,-2 1-5 0,2 7-11 15,2-1-5-15,-2 3-15 0,0 1 2 0,5 4-5 16,-5 3-2-16,1-1-5 0,2 1-5 0,-6 2-4 0,-1 0-8 16,-1-2-2-16,-1 1-3 0,-6-1-6 15,3 2-5-15,-5-1-5 0,-3-2-4 0,-2 0-5 0,1-6-6 16,-5 3-11-16,0-1-12 0,1-4-11 0,1-2-28 16,0 0-25-16,-1-4-35 0,2-2-34 0,-1-1-57 15,3 0-58-15,-2-1-73 0,3-5-83 0,-2 3-356 16,1-3-761-16,0 0 337 0</inkml:trace>
  <inkml:trace contextRef="#ctx0" brushRef="#br0" timeOffset="140729">16055 8193 196 0,'0'0'296'0,"0"0"-20"15,0 0-20-15,0 4-13 0,0-4-13 0,0 6-5 16,0-1-6-16,-1 0-6 0,-3 0-11 0,0 1-7 16,-1 2-17-16,1 2-12 0,-1 0-7 0,-5 6-14 15,1 1-16-15,-1 1-13 0,-2 6-5 0,-2-1-7 0,1 5-13 16,4 2 0-16,0-1-10 0,3 1-8 0,-2 3-1 16,5 0-7-16,-1 2-5 0,0 1-9 0,4-1 0 15,2 13-8-15,1-13 1 0,2-1-9 0,3-2-4 16,-1 1-6-16,6-1-12 0,1-3-14 0,-1-1-19 15,6-6-31-15,-1 2-23 0,1-3-42 0,-2 0-55 16,2-2-69-16,0 2-107 0,-5-11-231 0,2 3-626 16,-4-2 277-16</inkml:trace>
  <inkml:trace contextRef="#ctx0" brushRef="#br0" timeOffset="141666.64">22758 8029 127 0,'5'11'213'0,"3"6"-2"0,5 5-5 15,-2 7-6-15,3-1-3 0,-2 3-3 0,4 13-5 16,-5-10-5-16,-1 0-7 0,3 11 4 0,-6-9-12 0,2 8-1 15,-2-12-7-15,3 1-1 0,-6-1 0 16,-2 0 0-16,-2-2-4 0,0 0-6 0,-7-1 2 16,-1 1-5-16,0 0-16 0,-2-1-7 0,-1 0-15 0,-4-3-6 15,1-2-10-15,-2 1-27 0,-2-2-19 0,5-7-27 16,4 1-32-16,-5-5-39 0,1 2-34 0,4-4-52 16,3-1-68-16,2-4-85 0,0 0-307 0,4-2-645 15,0-3 287-15</inkml:trace>
  <inkml:trace contextRef="#ctx0" brushRef="#br0" timeOffset="206242.36">23661 8604 101 0,'0'0'194'0,"0"0"-8"0,0 0-6 15,0 0-6-15,0 0-1 0,0 0 1 0,0 0-10 16,8-1 4-16,-8 1-7 0,0 0-3 0,0 0-1 0,0 0-3 16,0 0-6-16,0 0-1 0,0 0-1 15,0 0-4-15,0 0-9 0,0 0-11 0,0 0 9 0,0 0-7 16,0 0-10-16,0 0-7 0,-11-10-5 0,7 9-3 16,-1-2-5-16,0-1-15 0,-3 0-9 0,3-1 1 15,-3 1 1-15,3-3-12 0,-4-1-15 0,-1 1 0 16,1-1-7-16,0-1 1 0,-1 1-5 0,-3-3 1 15,2-3-4-15,-1 2-4 0,2-2-3 0,0-4-6 16,-2 1 1-16,2 2-1 0,-4-8-15 0,4 7 14 16,1-4-6-16,0 5 1 0,0 0-7 0,1 2 10 15,3-1-12-15,-4 2 3 0,4-1 3 0,4 4-1 16,-2-1-7-16,2 2 0 0,-3 1-6 0,4 1 7 0,0 1-7 16,0-2 8-16,0 2-2 0,3-1 1 0,-1 1-5 15,1 0 9-15,1 1 2 0,-2-1-5 0,2-1 2 16,-3 3-7-16,3 0 0 0,-1-1 4 0,-3 4-7 15,2-4 12-15,-2 4-5 0,3-4 2 0,-3 4-1 16,0 0-7-16,0 0 8 0,0 0-1 0,0 0 2 16,0 0 1-16,0 0-5 0,-17 6 3 0,11-1-4 0,-6 2 2 15,2 2 4-15,-4 5-2 0,-3-1-10 0,0 6 9 16,-3 1 0-16,4 2 2 0,2 3 2 0,-2 0 0 16,6-4 2-16,-3 2-6 0,7-5 4 0,1 0 6 15,-2 2-8-15,1-2 3 0,6 7 5 0,3-4-6 16,-3-2 2-16,3 0 7 0,1-2 1 0,1-1-2 15,2-1 3-15,1-1-17 0,-1-3 12 0,3 4 8 16,1-2-9-16,0-6-1 0,1 4 0 0,4-3 1 0,-2-3 4 16,-1-3-7-16,6 2 2 0,0-3-3 0,-1-3 3 15,0-1-1-15,3-3-3 0,-2-1-1 0,-1 0 4 16,-2-2-4-16,2 2-4 0,-4-7-8 0,-1 2-5 16,0 0-3-16,-3-2-3 0,0-2 2 0,-5 0-2 15,-1 1-3-15,-3-1-1 0,-1-3 2 0,-1-1-8 16,-3-5-4-16,-5 0 0 0,1 7 4 0,0 0-1 0,-1 3 8 15,2 0-7-15,-1 4 12 0,0 1-4 0,3 4 2 16,1-1-4-16,0 1 9 0,0 1 2 0,2 2-1 16,0 1-2-16,1-3 5 0,1 5-3 0,0 0 5 15,3-4 0-15,-3 4 3 0,0 0-2 0,0 0 1 16,12 1-4-16,-12-1 6 0,13 1 1 0,-8 0-2 16,3-1 1-16,0 0-4 0,-2 1 4 0,3-1-1 15,1 0 2-15,-1 0-5 0,-1 0 4 0,-3 0 5 16,5 0-1-16,-2-1-1 0,-2 0-13 0,3 0-4 15,3-2-11-15,-2 0-11 0,-1 3-15 0,1-1-13 0,-2 1-17 16,-1 0-18-16,2 1-35 0,-2-1-36 0,-2 3-50 16,3-1-64-16,-2-1-252 0,0 0-584 15,-1 3 259-15</inkml:trace>
  <inkml:trace contextRef="#ctx0" brushRef="#br0" timeOffset="208699.54">24347 8094 25 0,'1'-6'141'0,"-2"2"1"0,1 4 10 0,-3-7-10 16,3 7-1-16,-1-5 2 0,1 5-1 0,-1-5 4 0,1 5-3 16,-3-3-2-16,3 3-7 0,-2-4-3 15,2 4-1-15,0 0-9 0,-8 0-7 0,8 0-12 0,0 0-3 16,0 0-13-16,-12 6-9 0,6-2-5 0,2 2-8 15,0 1-5-15,-2 4 0 0,1 1-3 0,-2 4-1 16,1 2-1-16,-2-1 0 0,3 1 2 0,0 5 3 16,1-3 5-16,-1-2-1 0,4 9-4 0,-3-3 3 15,4-4 0-15,-2 5-4 0,4-6 0 0,-2 0-5 16,1 0 4-16,3-1-5 0,1 0 1 0,0 0 0 16,-1-2 3-16,1 0-10 0,3 1-2 0,-2-8 3 0,1 0-16 15,-1 1 8-15,3-2-10 0,1 0-1 0,-1-2-8 16,2-3 1-16,0 1-3 0,2-4-4 0,0 0 5 15,6-7-9-15,-3-2-2 0,2 0-16 0,0-2-16 16,1-6-13-16,-1 3-9 0,1-12-16 0,-2 3-14 16,0-6-10-16,-3 3-5 0,-4-5-7 0,-4 0 2 15,-2 0 1-15,-5-2 3 0,-7 0 6 0,-2-1 10 16,-3 3 6-16,-1 6 9 0,-1 3 6 0,-2 8 10 0,0 2 4 16,1 2 6-16,-1 5 3 0,5 4 1 15,-3 0-9-15,2 3-5 0,2 2-18 0,1 2-24 16,1 1-37-16,4 2-35 0,2 1-43 0,0 2-149 0,3 0-379 15,2 2 169-15</inkml:trace>
  <inkml:trace contextRef="#ctx0" brushRef="#br0" timeOffset="209111.96">24756 8240 145 0,'0'0'222'0,"0"0"-11"0,0 0-4 0,0 0-7 16,0 0-1-16,10 7-4 0,-5-2-7 0,1 1-7 15,1 0-12-15,2 1-9 0,0 2-10 0,1 0-9 16,0 3-11-16,0-3-13 0,3 3-1 0,1-2-4 16,-2 4-16-16,-1-2-10 0,2 0-4 0,-3-1-16 15,-1-3-3-15,-1-1-5 0,2 1-1 0,-1 1-10 16,0-2-7-16,-1-1-3 0,2 0-5 0,-2-1-10 0,-2 0-17 15,-2 0-23-15,1-3-30 0,0 2-30 0,-3-3-35 16,0 4-32-16,-2-5-46 0,0 0-45 0,0 0-216 16,0 0-487-16,0 0 215 0</inkml:trace>
  <inkml:trace contextRef="#ctx0" brushRef="#br0" timeOffset="209338.89">24959 8177 2 0,'0'0'240'0,"0"0"-12"16,-9 11-9-16,5-4-11 0,0 1-18 0,-1 4-5 15,-4 2-8-15,0 9-3 0,-1-6-12 0,-8 4-2 16,4 2-16-16,-4 2-6 0,0-3-7 0,0 0-11 16,1-2-11-16,4-4-14 0,4-4-7 0,-3 3-9 15,5-6-9-15,-1 1-15 0,3-3-24 0,0 1-23 16,0-2-31-16,2 1-32 0,1-2-36 0,2-2-32 0,0-3-44 15,6 4-46-15,-1-4-178 0,-5 0-422 16,12-4 187-16</inkml:trace>
  <inkml:trace contextRef="#ctx0" brushRef="#br0" timeOffset="209725.54">25327 8104 27 0,'0'0'207'0,"0"0"-8"0,1-5-12 0,-1 5-8 15,4-4-13-15,-4 4-9 0,0 0-7 0,0 0-8 16,0 0-5-16,0 0-2 0,5 11 0 0,-4-4-6 15,3 2-5-15,0 1-5 0,1 1-7 0,-2 3-3 0,1 3 5 16,2 1-15-16,-2-2-5 0,1 2-4 16,-1 0-2-16,1 0-5 0,-1 1-1 0,0-2-11 0,1 2 8 15,-3-1-12-15,2-2-1 0,-1-2-1 0,-1-2-10 16,1 1-4-16,-1-3-4 0,0 1-6 0,-1-4-5 16,2-1-3-16,-2 0-6 0,-1-1 2 0,1-3-7 15,-1 3-1-15,1-2-6 0,-1-3-11 0,0 0-13 16,0 0-19-16,0 0-19 0,0 0-25 0,0 0-20 15,7-16-29-15,-7 6-27 0,0-1-34 0,2 0-32 16,-1-5-44-16,1-1-179 0,-2 0-474 0,0-3 209 0</inkml:trace>
  <inkml:trace contextRef="#ctx0" brushRef="#br0" timeOffset="209928.7">25404 8075 39 0,'-4'-3'217'0,"0"0"1"0,-1 1-6 16,5 2-3-16,-8-2-12 0,8 2-12 0,-2-4-17 15,2 4-10-15,0 0-7 0,0 0-11 0,2-4-11 16,-2 4-8-16,10-4-15 0,-3 2-7 0,2-1-12 16,2-2-6-16,3 2-10 0,4-1-4 0,1-2-11 15,0 3-18-15,0 0-18 0,-2-2-19 0,0 0-15 0,1 2-19 16,-7 0-17-16,3 3-12 0,-1-2-24 0,-1 2-18 16,-2-2-16-16,-1 2-19 0,-1 0-20 0,0 0-14 15,-1 0-132-15,-2 0-331 0,-5 0 146 0</inkml:trace>
  <inkml:trace contextRef="#ctx0" brushRef="#br0" timeOffset="210159.1">25430 8186 128 0,'-5'2'219'0,"-1"-1"-12"0,6-1-14 0,-8 1-15 0,8-1-12 15,0 0-16-15,0 0-15 0,-6 2-14 0,6-2-10 16,0 0-10-16,0 0-11 0,0 0-10 0,0 0-8 0,0 0-7 16,17-7-8-16,-6 5-5 0,1 1-9 15,2-2-10-15,-2 1-20 0,7 0-18 0,-2-1-27 16,2-2-18-16,-8 3-45 0,9-4-31 0,-7 4-38 0,-2-2-127 16,1 0-315-16,-2 1 141 0</inkml:trace>
  <inkml:trace contextRef="#ctx0" brushRef="#br0" timeOffset="210848.77">26002 8040 83 0,'0'11'202'0,"-3"1"-14"0,3 0-11 16,-1 3-4-16,-2 2-2 0,3-2-3 0,0 3-4 15,0 0-6-15,0-1-7 0,3 0-9 0,-2-2-5 16,2 2-9-16,-2-6-10 0,3 5 1 0,1 0-8 16,-4-4-5-16,3-1-5 0,-3 0-1 0,3 2-4 15,1-2-1-15,-2-1-8 0,-2 2-4 0,2-1-2 0,-2-4-5 16,2 0 2-16,0-1-7 0,-3-1 3 0,0 0-7 15,3-1 6-15,-3-1-5 0,0-3-4 0,1 4-7 16,-1-4-4-16,0 0-1 0,0 0-7 0,0 0-7 16,0 0 0-16,0 0-8 0,5-16 4 0,-5 7-7 15,0 0-1-15,0-3-6 0,0-1-9 0,-1-2-7 16,0-3-7-16,-2 0-18 0,-1-7-4 0,-6 1-8 16,6 0-5-16,-2-3 1 0,-2 2 7 0,-1-3-6 15,3 3-1-15,-3-3 3 0,-4 3 1 0,8 1-1 16,-4-2 1-16,1 10 12 0,3 1-6 0,-3 1 5 15,4 5 0-15,-2 1 3 0,5 2 4 0,-1 1 8 0,0 2 1 16,0-1-2-16,0 1 1 0,2 3 0 0,0-5 12 16,0 5 1-16,0 0 5 0,8 0-2 0,-8 0 12 15,11 2-3-15,1 0 1 0,-3 0-4 0,4-1-3 16,1 1 0-16,-1-2 11 0,7 2-11 0,-1-1 1 16,2-2-6-16,-1-1-5 0,1 0 11 0,-1 0-17 15,-1 1-13-15,-1-2-8 0,1 1-11 0,-6 0-13 16,1 0-18-16,5-2-16 0,-7 2-15 0,-2 1-14 0,0 0-10 15,-3 0-20-15,-1-1-23 0,1 0-32 0,-2 1-33 16,0-1-178-16,-5 2-440 0,0 0 196 16</inkml:trace>
  <inkml:trace contextRef="#ctx0" brushRef="#br0" timeOffset="211101.54">26009 8111 183 0,'0'0'207'0,"0"0"-20"0,0 0-19 16,12 2-17-16,-2-2-11 0,4-1-14 0,4-2-14 15,1 1-10-15,-1 1-11 0,1-1-23 0,0 0-32 16,-6 1-26-16,6 1-30 0,-2-2-32 0,-2 0-27 15,-2 0-40-15,-3 1-100 0,-1 0-236 0,0 1 104 16</inkml:trace>
  <inkml:trace contextRef="#ctx0" brushRef="#br0" timeOffset="-202856.1">25239 7861 98 0,'0'0'184'0,"0"0"-11"0,0 0-9 0,0 0-12 16,-13-3-5-16,13 3-8 0,0 0-9 0,-4-1-8 16,4 1-10-16,0 0-10 0,0 0-16 0,-2-3-3 15,2 3-4-15,-2-6-8 0,1 2-5 0,1-1-6 16,-1-1-1-16,-1-1-10 0,1 2 0 0,1-7-6 15,-2 3 5-15,0-1-8 0,2-2-5 0,-1 0 0 0,-3 0-1 16,2-4-4-16,1 0 1 0,-2 2 0 0,-1-4 0 16,0 2 1-16,-1-2-5 0,1 1 3 0,-2 2-1 15,1-3-3-15,-3 2 1 0,4 0 8 0,-1 0 0 16,1 1-6-16,-1 3 0 0,3 1-3 0,-2 0-2 16,1 1 2-16,2-1-5 0,-2 1 3 0,2 0-8 15,-3 1 0-15,4 2-1 0,0 0-1 0,-1-3-2 16,1 3 0-16,0 1-1 0,0-1 0 0,0 3-3 15,0 0-2-15,0 0 2 0,0-2-2 0,0 2 0 0,0 0 1 16,1 0 0-16,-1 4 1 0,-1-9 5 0,1 5 3 16,0 4 0-16,0-4 8 0,0 4-4 0,-4-7 5 15,4 7-1-15,0-4 0 0,0 4-2 0,0-4-1 16,0 4-1-16,-4-4-3 0,4 4 1 0,0 0-1 16,-1-6 5-16,1 6-7 0,0 0-1 0,-5-2-1 15,5 2-4-15,0 0 1 0,-2-3 5 0,2 3-2 16,-4-3-4-16,4 3-2 0,0 0 3 0,-6-2 6 15,6 2 1-15,0 0-8 0,0 0 5 0,0 0-4 0,-5 0-6 16,5 0 1-16,0 0-2 0,0 0 0 0,0 0-3 16,-9 0 4-16,9 0 0 0,0 0 0 15,-3 3-4-15,3-3 2 0,0 0-1 0,0 0 2 0,0 0-1 16,-3 4 0-16,3-4-1 0,-4 3 6 0,4-3-1 16,-4 9-2-16,2-7 4 0,-1 5 0 0,-3 2 3 15,1-4-2-15,-2 3 6 0,4-2 1 0,-3 1-2 16,3 1-3-16,-3-1 0 0,3-1 7 0,-2 2-2 15,1 0-5-15,-1-1 1 0,1 0 4 0,1-1-6 0,1 1 7 16,-1-1-10-16,-1 0 14 0,3 0-13 16,-2 0 2-16,1 0 2 0,-1 0 7 0,1 0 1 0,2-4-8 15,0-2 2-15,-3 4-2 0,3-4 2 0,-1 5 6 16,1-5-6-16,0 0 2 0,0 0-6 0,0 0 0 16,0 0-1-16,0 0 7 0,0 0-3 0,0 0-6 15,0 0-2-15,8-11 1 0,-2 4-2 0,0-2 3 16,2 0-5-16,-1-1-3 0,3 2 4 0,-1-3 8 15,1 3-14-15,1-5-2 0,1 0 0 0,-4 5 1 16,5-5 6-16,-1 2-1 0,-3 3-5 0,1-1-3 0,-2 1 6 16,-2 0-4-16,1 2 1 0,-1 1 2 0,-1 0-1 15,-1 1-1-15,0 0 3 0,0 1-2 16,-2 1 9-16,1-2-4 0,-2 2-3 0,-1 2-4 0,0 0 8 16,8-1 0-16,-8 1-5 0,0 0 7 0,0 0-12 15,5-3 5-15,-5 3-1 0,0 0-5 0,0 0 5 16,0 0 3-16,9 1 2 0,-9-1-1 0,6 4-3 15,-3-2 0-15,1 2 3 0,1-1-4 0,-2 2-2 16,1 0 0-16,0 2-1 0,3-1-7 0,-5 1-11 16,3 2-15-16,-1-4-19 0,-1 1-19 0,0-2-30 15,1 4-31-15,0-4-33 0,0 2-33 0,2-2-41 0,2 2-247 16,-2-5-533-16,3 0 236 0</inkml:trace>
  <inkml:trace contextRef="#ctx0" brushRef="#br0" timeOffset="-202195.34">24225 6589 134 0,'0'0'160'16,"0"0"-18"-16,0 0-8 0,9 6 2 0,-5-4-2 16,-3 3-12-16,3 2 3 0,-2 2-8 0,0 2-5 0,3 4-3 15,0-1-6-15,-4-1-3 0,3 4-4 16,0 1-4-16,0-1-5 0,-3 3-5 0,3-2-3 0,-1 7 3 15,-2-4-4-15,2-3-7 0,0 1-10 0,-3-2-2 16,3-1-11-16,-3 2 1 0,1-3-3 0,-1-4-7 16,4 2-4-16,-4-3-3 0,1-1-2 0,-1-1-2 15,3-1-7-15,-2 0-6 0,2-3-13 0,-2 2-20 16,0-3-13-16,1 0-25 0,0 1-12 0,-2-4-16 16,3 3-9-16,-3-3-24 0,0 0-17 0,0 0-30 15,11-8-169-15,-7 4-360 0,-1-2 159 0</inkml:trace>
  <inkml:trace contextRef="#ctx0" brushRef="#br0" timeOffset="-201851.05">24474 6620 165 0,'0'0'173'0,"0"-5"-7"0,0 5-10 0,0 0-14 15,3-6-10-15,-3 6-15 0,0-6-3 0,0 6-12 16,1-1-15-16,-1 1-5 0,4-4-7 0,-4 4-8 0,5 0-1 16,-5 0-8-16,8 0-6 0,-2 2-7 0,-2 0-3 15,1 3-2-15,-1-1-7 0,3 2 6 16,-5 5 2-16,8-1 3 0,-6 5 0 0,1 0 2 0,0 5-6 16,1 5 11-16,-1-5 3 0,0 3 4 0,0 3 0 15,-1-7-3-15,0-2 3 0,-2 3-3 0,1-2 1 16,-1-1-3-16,1-4-5 0,-1-1-3 0,3 1-5 15,-1-3-4-15,-4 1-2 0,4-3-8 0,-3 2-3 16,3-4-1-16,1 0 2 0,-3 0-4 0,-1 0-6 16,1-1-15-16,1-1-18 0,-2-1-20 0,2 0-18 15,-3-3-22-15,1 6-23 0,-1-6-18 0,0 0-32 0,0 0-42 16,0 0-179-16,0 0-404 0,0 0 180 16</inkml:trace>
  <inkml:trace contextRef="#ctx0" brushRef="#br0" timeOffset="-201399.16">24831 6550 36 0,'3'4'177'16,"-1"-2"-10"-16,-2-2-8 0,7 7-5 0,-5-2-3 0,3 1-1 15,-2 4-7-15,1-1-5 0,2 0-14 16,-5 4-5-16,3-2-2 0,1 4-2 0,0 1-9 15,-1 0 6-15,0 1-5 0,1 2-2 0,-1 0-6 0,2-1-6 16,-4-1-5-16,0-1 3 0,-1 4-12 0,3-4 0 16,0 2-6-16,1-2-6 0,-1 0-6 0,-1 1-4 15,-1-8-2-15,2 3-6 0,0-1-6 0,-3-3-3 16,3 3-2-16,-3-5-5 0,3 4-5 0,-4-3-4 16,4-1-2-16,-3 0 1 0,2-2-2 0,-2 1-4 15,-1-1-2-15,0-1-2 0,0-3-3 0,3 2 1 16,-3-2-11-16,0 0-13 0,0 4-16 0,0-4-28 15,0 0-18-15,0 0-34 0,0 0-35 0,0 0-31 16,0 0-50-16,-12-7-206 0,11 3-466 0,-2 2 206 16</inkml:trace>
  <inkml:trace contextRef="#ctx0" brushRef="#br0" timeOffset="-200962.85">25102 6571 56 0,'1'-6'164'16,"-1"6"-7"-16,4-2-8 0,-4 2-5 0,4-4-6 16,-4 4-2-16,5-2 1 0,-5 2-11 0,0 0-4 15,1-3-10-15,-1 3-6 0,0 0-5 0,0 0-2 16,0 0-4-16,0 0-3 0,5 8 3 0,-2-5 1 0,-2 5 0 16,2 2-1-16,-2 2-1 0,0 1-1 15,3 4-5-15,0-1-6 0,-1 3-2 0,-1-3-2 0,3 2-4 16,-1 3-3-16,1-2-8 0,-1-2-5 0,0 2-1 15,0-1-9-15,-3 0 5 0,4-3-7 0,0 2-4 16,-1-1-4-16,0-4-5 0,0 0-1 0,-3 0-1 16,4 0-4-16,-1-1-3 0,-1-2-3 0,0 2-4 15,0 0-8-15,-1-1-6 0,1-1-25 0,-2-2-23 16,-1 1-36-16,0-2-32 0,0 0-55 0,-1 0-64 16,-3 0-255-16,2-2-526 0,-3 0 233 0</inkml:trace>
  <inkml:trace contextRef="#ctx0" brushRef="#br0" timeOffset="-199459.38">25992 7720 81 0,'0'0'93'0,"0"0"-14"16,0 0 5-16,0 0 0 0,0 0-5 0,-2 2 1 15,2-2-4-15,0 0 5 0,0 0-7 0,0 0 9 16,0 0 0-16,0 0 6 0,0 0 3 0,0 0 4 0,0 0 1 16,0 0 4-16,0 0 0 0,0 0-6 15,0 0-1-15,0 0-1 0,-4-10-8 0,4 10-2 0,-4-4-1 16,3 2-8-16,1 2-3 0,-2-5-7 0,-1-3-7 15,-1 3-2-15,3-1-8 0,-3-5-1 0,-1 1-8 16,1-1-5-16,0-1-2 0,1-4-5 0,-5 1 3 16,2-2-5-16,0 1-1 0,-1-2-4 0,2-2-2 15,-4 2-2-15,4-3-3 0,1 3 0 0,-3-1-1 16,2 4 1-16,3-1-3 0,-5 1-2 0,4 3 0 16,0 0 1-16,0 0-2 0,1 2-1 0,1-1 0 15,-1 0 1-15,0 1 0 0,0 1-3 0,2 2 3 0,0-2 0 16,-1 4 5-16,0-4-1 0,2 3-3 15,-1-2-2-15,-1 2 1 0,1 1 4 0,1-2-5 0,-1 3 5 16,1-1-2-16,-2-2 0 0,2 2-1 0,1-1 5 16,-2 0 5-16,1 0-5 0,-1 1 1 0,1 1 1 15,-1-2 7-15,-1 2-2 0,1 4 2 0,1-6-2 16,-3 4 1-16,2 2 0 0,0-7 4 0,0 7 6 16,-3-3-7-16,3 3-1 0,0 0-8 0,-2-4 4 15,2 4 1-15,0 0 0 0,-8-1-5 0,8 1-2 16,0 0-4-16,-10 6 4 0,5-4-5 0,1 1-1 0,-1 1 7 15,-3-1 0-15,4 2 1 0,-1-1-3 0,-3 3 9 16,2-3-3-16,-2 3-5 0,2 2 5 0,0-2 2 16,0 0 4-16,1 0 2 0,-1-1 0 0,-2 3 0 15,3-5 1-15,1-1 2 0,-1 2 0 0,1-1 0 16,-1-2 1-16,4 1-1 0,1-3-7 0,-4 4-3 16,4-4 4-16,-2 3-5 0,2-3 2 0,0 0-4 15,0 0-2-15,0 0 2 0,0 0-2 0,0 0-6 16,0 0-2-16,0 0 2 0,0 0-1 0,12-12-2 0,-8 5 4 15,3 1-9-15,-1-3 3 0,-1 2-3 0,0-2-8 16,2-2 5-16,-1 5-8 0,-3-5 1 0,0 4 1 16,1-2 0-16,0 3 5 0,1 0-7 0,-1 0 9 15,0 0 0-15,-2 0-3 0,2 2-1 0,0-2 1 16,1 3 0-16,-1 1 1 0,2-1-1 0,-2 0 1 16,1 2 1-16,-1-1 0 0,-4 2-1 0,17 2 5 15,-10-2-1-15,2 1-2 0,-1 2 1 0,2 1 0 0,-1-1 3 16,2 2 3-16,-1 0-5 0,-3-1 2 15,2 0 1-15,-1 1-2 0,2 0-1 0,-1 0-2 0,-4-2 1 16,3 1 0-16,-2-2-2 0,3 4 9 0,-4-3-5 16,3 0-9-16,1 0-10 0,0-1-17 15,-1 3-20-15,-2-3-18 0,3 1-20 0,-3 0-12 0,1-1-18 16,-1 2-22-16,2-2-19 0,-3 0-19 0,1-1-21 16,-1 0-32-16,-1 2-159 0,-4-3-428 0,3 2 189 15</inkml:trace>
  <inkml:trace contextRef="#ctx0" brushRef="#br0" timeOffset="-198637.9">25570 6597 49 0,'0'0'146'0,"0"0"3"0,0 0-12 0,-4-2-5 15,4 2-7-15,0 0-7 0,0 0-6 16,0 0-11-16,0 0-9 0,0 0-6 0,0 0-5 0,0 0-11 15,0 0-5-15,0 0-2 0,0 0-4 0,0 0-3 16,-3 8 2-16,3-8 8 0,4 10-2 0,0-5 1 16,-4 5 0-16,5 0-6 0,-5 1 2 0,5 0-2 15,-1 4 0-15,-3-4-4 0,3 2 1 0,0 5 3 16,0-1-3-16,0 0-1 0,-3-5 1 0,3 0-6 16,-4-1 1-16,2 6-8 0,1-3-3 0,-2 0-4 15,2-2-5-15,-1-2-1 0,0-1-5 0,-2 1-3 16,2-2-2-16,-1 1 1 0,1-3-6 0,0-2-8 15,0 0-20-15,-2 0-19 0,1-1-21 0,-1-3-32 0,3 3-22 16,-3-3-34-16,0 0-30 0,0 0-44 0,11-7-137 16,-7 2-380-16,0 0 168 0</inkml:trace>
  <inkml:trace contextRef="#ctx0" brushRef="#br0" timeOffset="-198325.53">25834 6586 123 0,'0'0'161'0,"3"16"-3"16,-2-11-9-16,2 2-6 0,-2 2 4 0,2 0-8 15,-1 2 2-15,1 0-8 0,3 5-4 0,-1 0 5 16,0 0-7-16,2 0-6 0,-1 1-7 0,2 2-5 0,-2-2-3 15,2 2-4-15,-3 0-6 0,1-6-1 0,3 3-12 16,-4-5-9-16,-2 2-6 0,1-4-10 0,0 2-5 16,-2-5-4-16,1 2-4 0,-1-2-4 0,3-2-7 15,-3 1-3-15,0-2-1 0,1 0-17 0,-1 1-20 16,-2-4-22-16,2 5-29 0,-2-5-22 0,2 1-27 16,-2-1-31-16,0 0-31 0,5-7-25 0,-5 2-177 15,0-2-402-15,0 1 179 0</inkml:trace>
  <inkml:trace contextRef="#ctx0" brushRef="#br0" timeOffset="-197998.18">26183 6584 5 0,'0'0'104'0,"5"-4"-6"0,-5 4-10 0,9 1 1 0,-9-1-3 0,5 4-2 16,1-1-3-16,-3 1-7 0,1 2 5 15,0 3-2-15,2 0 1 0,-3 2 5 0,3 3 5 0,-2 2 1 16,1-1 3-16,-1 2 9 0,-4 1 0 0,4 0 1 16,-1 0 0-16,0 2-2 0,1 5-2 0,-1-7-2 15,-2-3-3-15,0 2-4 0,2-6-6 0,-2 1-6 16,2 0-8-16,1-2-6 0,-2-2-9 0,2-1-4 15,1-3-5-15,-3 1-6 0,2 2-7 0,-1-3-17 16,1-1-22-16,-2 1-29 0,-2-4-24 0,6 2-29 16,-3-2-33-16,-3 0-45 0,12-6-46 0,-8 2-122 0,-1 0-364 15,5-5 162-15</inkml:trace>
  <inkml:trace contextRef="#ctx0" brushRef="#br0" timeOffset="-197701.58">26588 6607 52 0,'0'0'163'0,"0"0"-12"16,0 0-11-16,9 4-8 0,-6 0-8 0,-1-2-6 15,2 2-4-15,-2 2-3 0,1 0-5 0,1 4-8 16,0-3-5-16,2 3-1 0,-2-2 1 0,1 4-7 15,0-1 9-15,-1 2-5 0,4 1 2 0,-2 3 3 16,-2 2-1-16,1-2 0 0,4 7-3 0,-5-5-5 16,4 0-5-16,-3-3 1 0,0 2-6 0,0-2-5 15,-1 0-9-15,-1-4-3 0,3 3-8 0,-1-3-7 16,-4-3-14-16,0 1-22 0,1-3-30 0,-2 3-43 16,0-4-48-16,0 0-60 0,-2-3-261 0,0 3-470 15,1-4 208-15</inkml:trace>
  <inkml:trace contextRef="#ctx0" brushRef="#br0" timeOffset="-115119.4">19858 9448 112 0,'-1'3'252'0,"-2"1"-13"0,2 4-43 15,0-2-16-15,0 3-11 0,-4 1-4 0,2-1 0 16,2 0-1-16,1 2-3 0,-1-2-11 0,-1 2-5 16,2 2-8-16,0-2-7 0,2 0-13 0,-1 2 0 15,0-3-12-15,2 6-3 0,-1-3-8 0,1 0-4 16,0 3 0-16,1 1-3 0,0-5 6 0,-1 3-14 16,-1-1-6-16,2-3 0 0,0 6 1 0,-3-3-4 15,4-2-2-15,-1-1 6 0,-4 0-5 0,0 1-4 16,1-1 3-16,3-1-4 0,-4-1 1 0,2-1 3 15,-2-2 5-15,0 0-3 0,2-1 0 0,-2 1-13 0,0-2-6 16,-2 1-4-16,4 0-1 0,-2 0-1 16,-2-2-10-16,2 1-3 0,0-4-1 0,0 6-4 0,0-6-1 15,-2 5-4-15,2-5 2 0,0 0-8 0,0 0-7 16,2 4 4-16,-2-4-2 0,0 0-11 0,0 0 1 16,0 0-1-16,-2-15-5 0,2 8-9 0,2-4-5 15,-2 1-3-15,2-3-2 0,-2-3-10 0,0 5 0 16,-2-6-2-16,2 0 4 0,-2 0-1 0,4-2-2 0,0 3 5 15,-2-1-4-15,1 2 6 0,-1-2 4 16,4 2 3-16,0-2 1 0,0 1 1 0,2-1-1 0,-1 0 6 16,3 2-6-16,1-2 3 0,1 3 2 0,-1 1 2 15,2-1 2-15,0 1 3 0,-2 4-2 0,3-3 3 16,-4 3-2-16,3 0 1 0,-2 1 2 0,1-3 3 16,-1 5 1-16,-2-2-2 0,2 3 5 0,0 2 1 15,0-4-7-15,-2 4-3 0,-1 0 5 0,4 0 1 16,-5 3 0-16,3 0-2 0,1 2 3 0,-3 1-2 15,3 4 4-15,-5-3 4 0,4 4 1 0,-2 2-5 0,-1 2 4 16,-1-1 0-16,0 5 5 0,-3 2 7 0,-1 0 1 16,4 0 3-16,-4 0 15 0,-1 3 3 0,-2-3 4 15,2 0 4-15,-3 1 4 0,4-2-4 0,0-2-2 16,-1 2 0-16,1 0-2 0,0-5-1 0,0 1 1 16,-3-1-3-16,3-1-8 0,0 0 0 0,3 5-2 15,-2-7-4-15,-1 1-1 0,3-3-7 0,-2 0 1 16,0-1 6-16,-1 0-12 0,0 0-4 0,3-1 2 15,-2 0-5-15,-1-2-20 0,3 3-9 0,-2-2-21 16,0-1-23-16,-1 1-12 0,0-4-23 0,0 3-22 0,0-3-33 16,0 0-36-16,-1 6-46 0,1-6-56 0,0 0-74 15,0 0-193-15,-4-11-608 0,0 6 268 0</inkml:trace>
  <inkml:trace contextRef="#ctx0" brushRef="#br0" timeOffset="-113453.55">20634 9337 19 0,'0'0'237'0,"3"-2"-12"15,-3 2-10-15,0 0-3 0,14 3-12 0,-7-2-8 16,1 2-3-16,1 0-14 0,1 4-6 0,3-2-8 16,-1-1-9-16,4 5-10 0,1-1-4 0,-2 2-10 15,-2-1-3-15,2 0-6 0,-1-2-3 0,3 2-8 0,-7 0-6 16,2-2-11-16,-1 0-4 0,2 1-12 0,0-3-3 16,-4 3-12-16,0-2-4 0,1 1-3 0,-3-1-6 15,0-2-4-15,3 0-2 0,-5 2-9 0,0-2 0 16,2 0-17-16,-1 0 8 0,-3 0-3 0,4-1 1 15,-6-1-4-15,3 2-10 0,0-3-5 0,-4-1-9 16,2 3-5-16,-2-3-7 0,0 0-11 0,2 3-16 0,-2-3-13 16,0 0-15-16,0 0-17 0,0 0-24 0,-12-9-8 15,6 6-6-15,1-1-13 0,-1-1 1 16,-3-2-14-16,1-1 1 0,-2 1-8 0,2-3-7 0,2 0-21 16,-1-1-16-16,0 1-110 0,0-2-342 0,2 1 152 15</inkml:trace>
  <inkml:trace contextRef="#ctx0" brushRef="#br0" timeOffset="-113002.43">20863 9356 647 0,'0'-13'17'0,"0"5"11"0,4-2 9 15,-3 3 4-15,1 0 19 0,1-1 9 0,-2 3 5 0,2-3 8 16,-2 4 2-16,2 0 3 0,-2 1 3 16,0-4 7-16,1 5 4 0,-2 2 8 0,1-3 3 0,-1 3 2 15,0 0-3-15,0 0-9 0,0 0-7 0,0 0-8 16,0 0-3-16,-17 14-5 0,10-7-3 0,-5 8-3 16,1-1-8-16,-3 1 5 0,1 0-6 0,-4 4-2 15,4-3-2-15,-1 5-12 0,4-5-15 0,-3 0 0 16,3 0-4-16,0 0-4 0,1-2-1 0,0 0 0 15,1 1-7-15,2 0 1 0,-3-2-1 0,4-2-2 16,1 0-1-16,2-2-2 0,-1 0-2 0,0-2 3 0,1-3-4 16,-1 2-3-16,2-1-1 0,-2-1-8 0,3-4-8 15,-1 3-10-15,1-3-6 0,0 0-3 0,0 0-5 16,0 0-10-16,0 0-17 0,-1-13-3 0,3 5-13 16,-2 1-7-16,3 0-8 0,1-4-1 0,-2 0-3 15,1 0 9-15,0 0 3 0,-1 0-12 0,1-3 23 16,0 3 9-16,0-2 1 0,-1 1 16 0,0-1 1 15,0 1 9-15,1-1 2 0,-1 2 2 0,0 0 6 0,2 1 4 16,0 1-8-16,-2 3 13 0,-1 2 4 16,1 0 5-16,1 0 11 0,0 2 9 0,-3 2 10 0,6 0 5 15,-6 0 5-15,9 8 2 0,-5-2 7 0,4 2 3 16,-2 4 0-16,1-1 1 0,0 4-4 0,2-1-3 16,0 1 1-16,-4 0-2 0,0 3 7 0,-1-6-2 15,1 4-2-15,3-5-2 0,-3 0 1 0,-1 0 2 0,0-1-8 16,-3-1-5-16,3-1-1 0,-3-1 0 15,2-4-4-15,-2 1-11 0,3 2-15 0,-3-3-15 16,-1-3-15-16,0 0-23 0,0 0-25 0,0 0-23 0,0 0-15 16,-23-12-36-16,14 6-21 0,-4-1-109 0,-1-2-310 15,0 0 138-15</inkml:trace>
  <inkml:trace contextRef="#ctx0" brushRef="#br0" timeOffset="-112874.87">20593 9469 166 0,'0'0'236'0,"-9"3"-2"0,9-3-10 15,0 0-6-15,17 4-13 0,-7-6-13 0,4 0-12 16,5-2-22-16,8-1-18 0,7-5-21 0,-3-3-46 16,5 4-64-16,-3-3-84 0,3 1-110 0,-1 2-131 0,-5 2-342 15,-3-2 152-15</inkml:trace>
  <inkml:trace contextRef="#ctx0" brushRef="#br0" timeOffset="-111598.77">21402 9301 149 0,'2'-4'223'16,"0"-4"-15"-16,3 4-17 0,-1-2-11 0,2-2-11 0,-2 2-3 15,5 1-13-15,-1-2-12 0,-2 1-12 16,3 2-8-16,4 0-12 0,-3 0-9 0,2 1-8 0,-2 0-5 15,1 1-4-15,2 0-11 0,-1 1-5 0,0-1-6 16,0 2-3-16,3 2-2 0,-4-1-5 0,-1 2-3 16,1 0 1-16,-2 5 1 0,0 2 3 0,0 5-1 15,-6 3 1-15,-1 1-17 0,2 6-2 0,-3 4 5 16,-5-2-3-16,-1 1 6 0,0 0 3 0,0 1 6 16,0-1 2-16,-3-2 1 0,3-7-3 0,-6 5 8 15,4-5-1-15,2-2 1 0,-3-1-7 0,0 0-2 0,0-2-4 16,0 1-4-16,1-4-3 0,-1 0-3 0,2 1-6 15,0-2-2-15,0-1-2 0,-2-1-12 16,-2 2 3-16,5-2 1 0,-4-3-4 0,4 4 0 0,-4-3-5 16,4 0-3-16,0-1 0 0,-2-2-1 0,2 1-2 15,4 1-1-15,-4-2-6 0,1 0 4 0,0-2-4 16,4-1 1-16,0 0-2 0,-6 0-4 0,6 0 4 16,0 0 2-16,0 0-2 0,-10-5 1 0,8 2-3 15,1-3 0-15,-4 1 5 0,3-1-8 0,0-1 1 16,0 2 1-16,-1-4-1 0,3 2 2 0,0 0-3 15,-2-1 0-15,0 1 0 0,4 0 7 0,-2 2-8 0,0-3 4 16,2 2-4-16,-1 2 7 0,3-2-6 0,0 1 4 16,1 0-1-16,-4 1-1 0,4 0 8 0,3 0-5 15,-4 0 0-15,1 0 11 0,5 1-7 0,-1 0 0 16,-2 0 1-16,4 0-2 0,-2 0 0 0,0 2-1 16,3 0 2-16,0 0-1 0,0 3 10 0,1 2-5 15,-2-1 5-15,1 3 4 0,4 1-4 0,-2 2-1 0,0 1-2 16,-1 0 3-16,2 2 1 0,1-2 3 0,-5 1-6 15,2-2 0-15,-4-1 3 0,1 0 1 16,1-3-3-16,-2 4-9 0,-2-3 2 0,1 0 5 0,-2-4-3 16,-1 2-12-16,0-3-15 0,-1 2-15 0,1-1-23 15,-5-2-25-15,0 0-33 0,9-5-39 0,-9 5-49 16,4-4-61-16,-4 4-225 0,0-8-536 0,0 3 237 16</inkml:trace>
  <inkml:trace contextRef="#ctx0" brushRef="#br0" timeOffset="-109841.21">21956 9130 45 0,'0'0'164'0,"2"-5"-3"0,-2 5-3 16,4-3-2-16,-3 1-7 0,-1 2-1 0,7-1 0 0,-7 1-10 16,7-2-8-16,-7 2 1 0,0 0 1 0,11 3-2 15,-8-1 3-15,0 5-11 0,0-3 10 0,0 1-3 16,0 4-2-16,1-1-12 0,-2 3-7 0,1 0-4 15,-1 2-7-15,1-2-9 0,0 1-6 0,-2 0-12 16,0 0 6-16,0-2-8 0,1 1-4 0,0-2-5 16,0 3-5-16,-1-5-8 0,-1 2-3 0,0 0-5 15,1-2-2-15,-1 0-3 0,1 0 0 0,-1 0-14 0,0-1 6 16,-1-1-6-16,1 0 2 0,1 0-12 16,-2 0 7-16,0 0-2 0,0-2 1 0,1-3 1 0,-2 5-11 15,0-2-5-15,2-3-14 0,-2 4-14 0,2-4-19 16,0 0-20-16,0 0-13 0,0 0-19 0,0 0-14 15,0-15-17-15,0 9-8 0,2 0-3 0,0-2 1 16,0 3 3-16,1-7-5 0,4 4-7 0,-4-4 21 16,1 5 14-16,0-4 14 0,1 4 13 0,0-4 8 15,4 5 10-15,-4-2 14 0,1-1 13 0,0 4 8 0,-2-2 11 16,-2 3 7-16,6-5 17 0,-3 2 4 0,-4 2 3 16,3 1 10-16,0-1 6 0,1-1-2 15,-1 4 0-15,0-2 3 0,-2 2 15 0,-2 2 4 0,4-6 4 16,0 2 3-16,-1 3 8 0,-3 1 6 0,0 0 2 15,0 0 1-15,0 0-1 0,0 0-1 0,0 0-1 16,0 0-4-16,-11 9 0 0,4-4 6 0,3-1 0 16,-1 1-3-16,-2 2-4 0,2 1 2 0,-4-1-4 0,3 3-5 15,-2-3-6-15,3 1-4 0,-5-1-6 0,4 1-1 16,0-1-3-16,1-1-13 0,0 0 6 0,3-3 1 16,0 1-8-16,2 1-2 0,-3 0 0 0,1-1-10 15,2 0 11-15,5 1-6 0,-3 0-1 0,3-3-1 16,1 3 4-16,-1-1-5 0,4 1 1 0,1-2-4 15,3 2-1-15,4 1 2 0,-7 0 0 0,5 0 0 16,-3 0-2-16,-2 0 0 0,3-1-5 0,-3-1 4 16,0 2-3-16,0 0-1 0,-2-1-5 0,0 0-12 15,-2 0-9-15,-1 0-13 0,-1-2-11 0,-1 2-17 0,-1-4-22 16,0 1-23-16,-2-2-26 0,1 4-44 0,-1-4-267 16,0 0-484-16,0 0 215 0</inkml:trace>
  <inkml:trace contextRef="#ctx0" brushRef="#br0" timeOffset="-107666.85">21650 8828 25 0,'0'0'165'15,"0"0"-5"-15,0 0-11 0,0 0-4 0,-11 2-8 0,11-2-8 16,0 0-12-16,0 0-1 0,0 0-7 0,0 0 3 15,0 0-2-15,0 0-3 0,0 0 3 0,0 0 0 16,0 0 0-16,16 5 4 0,-16-5-2 0,8 0-1 16,-2 1-3-16,-2 1-7 0,1-1-2 0,-5-1-1 15,9 0-6-15,-2 0-10 0,-7 0-5 0,11 0-6 16,-4 0-6-16,-7 0-4 0,11 1-3 0,-2-1-8 16,-1 0-4-16,-2-1-1 0,4 1-5 0,0 0-6 15,2 0 0-15,1-1-4 0,-3-1 1 0,3 1-2 16,-1-1-6-16,1 0 1 0,1-1-5 0,-1 0 3 0,-3-1-4 15,3 2 9-15,0 0-15 0,-2 0 10 0,0 0-13 16,-2 1 4-16,2-1-2 0,-5 2-7 0,1-2 4 16,-2 2 0-16,-5 0-1 0,8 2 3 0,-3-6-3 15,-5 4 2-15,5 4 3 0,-5-4-2 0,2 3-2 16,1-1-1-16,-3-2 0 0,0 6 6 0,0-2-2 16,0-4-2-16,-1 5-3 0,1-5 12 0,-2 5-11 15,2-5 1-15,-2 3-4 0,2-3-1 0,-5 1 5 0,5-1-3 16,0 0-1-16,0 0-1 0,-13-3 4 0,13 3-4 15,-8-1 3-15,4-2-6 0,-1 2-2 0,-2 0 6 16,-1-1-1-16,3 1-3 0,-3-1 5 0,1 1-8 16,-5-2 1-16,3 3 1 0,-5-2 2 0,3 3 1 15,0-1-3-15,-3 4 1 0,0-3 4 0,-4 1 0 16,2 1-7-16,-2-1 1 0,0 1 1 0,1 0 2 16,2-2-1-16,-3 2-3 0,3-2-1 0,-1 1 2 15,5-1 4-15,-2 1 1 0,0-1-4 0,-1 0 4 16,5 2-5-16,2-3 2 0,-2 0 0 0,4 1 2 0,0-1-4 15,5 0 2-15,-10 0 1 0,10 0-10 0,-8 0 15 16,8 0-6-16,0 0-1 0,0 0-5 0,0 0 9 16,0 0-8-16,0 0 4 0,0 0-1 0,0 0 2 15,0 0-4-15,0 0 4 0,18 3-4 0,-18-3 5 16,10 1-1-16,-3-1-1 0,-7 0 1 0,9 0 0 16,-4 0-2-16,3 0 0 0,-8 0 0 0,10 0 3 15,-10 0-4-15,9-1-3 0,-9 1-17 0,9-1-19 0,-9 1-19 16,0 0-30-16,4 1-47 0,-4-1-48 0,0 0-70 15,0 0-259-15,0 0-555 0,0 0 245 0</inkml:trace>
  <inkml:trace contextRef="#ctx0" brushRef="#br0" timeOffset="-104881.62">23712 3811 163 0,'0'0'222'0,"0"5"-8"15,0-5-14-15,3 8-8 0,1-3-4 0,-1 1 9 16,3 5-11-16,4 6-5 0,-1-5-10 0,2 4-13 15,1 1-11-15,-1 0-11 0,3 4-13 0,-3-4-7 16,-1-1-7-16,8-3-5 0,-5 3-10 0,6 3-5 16,-3-6-5-16,0-1-5 0,3 0-5 0,-2 0-4 15,1 0 0-15,0-4 1 0,7 5-7 0,-7-4 5 16,0 0-6-16,1-1-9 0,4-2-7 0,-5 1-5 0,3-1-1 16,-5 2 1-16,1-3-9 0,-3 3 0 0,-1-2 2 15,-4-3-8-15,0 0-3 0,-3 5 3 16,-2-4-3-16,0 0-8 0,-1 4 11 0,1-1 10 0,-4-1-1 15,0 1 13-15,0 0 4 0,-5 0 7 0,1 2-9 16,0-1 5-16,1 1-6 0,-2-2-2 0,-2 0-5 16,1 3 2-16,-2-2-7 0,0 3-2 0,-4 0-4 15,3-2 1-15,-3 5-8 0,1-2-1 0,-1 2-2 16,-2 0-1-16,3 0-3 0,-2-2-3 0,0 3 14 16,-5 5-23-16,5-5 3 0,3 5 3 0,-4-5 0 15,5-1 1-15,-2 0-9 0,-1 0 6 0,6-5-6 0,-1 1 2 16,3-3 2-16,-2 1-7 0,2-3-4 15,1 1-9-15,-1-2-16 0,2-2-20 0,0 1-35 0,2-3-31 16,-1 3-35-16,1-3-43 0,0 0-41 0,0 0-57 16,0 0-60-16,-3-13-235 0,3 10-634 0,0-5 280 15</inkml:trace>
  <inkml:trace contextRef="#ctx0" brushRef="#br0" timeOffset="-104382.12">24388 3916 197 0,'-6'-2'233'0,"6"2"-16"0,0 0-20 0,-3-3-18 16,3 3-8-16,0 0-8 0,5-6-4 0,-1 2-4 0,-2 3-8 16,3-1-13-16,3 0-9 0,3-1-12 0,0 2-11 15,0 0-12-15,3-1-5 0,0 1-8 0,7 1-11 16,-2 2-4-16,0 0-4 0,2 1-7 0,-5 1-5 16,2-2-3-16,0 3-4 0,-8-2-5 0,2 2-4 15,0 2-3-15,-3 1-4 0,-1 2-1 0,-3 1 2 16,0 1-3-16,-4 6 2 0,-1 1 6 0,-3 9 5 15,-5-2 2-15,0 2 13 0,-1-2-5 0,-1-1 11 16,-4 2 4-16,1-2-14 0,-3 0 20 0,2 1-7 0,1-4 3 16,3-4-4-16,1-1-1 0,-1-1-7 0,2 1 0 15,0-1-7-15,-2-2-2 0,5 1-6 0,0-1-8 16,1-3 4-16,0 0-3 0,1 0-5 0,3 0 6 16,-1-3-10-16,1 2-3 0,0 0 0 0,1-2 0 15,2 2-2-15,1-3-6 0,0-3-5 0,-2 2-17 16,6 1 1-16,1-5-3 0,-3 0-14 0,5-4-6 15,0 1-11-15,-1 0-22 0,2-4-23 0,-1 3-31 16,1 2-19-16,-1-5-29 0,1 4-25 0,-1 0-23 0,-2 1-56 16,-1 0-180-16,-2 2-494 0,-2 1 218 15</inkml:trace>
  <inkml:trace contextRef="#ctx0" brushRef="#br0" timeOffset="-103138.36">25387 3464 101 0,'0'0'190'16,"3"-2"-9"-16,-3 2-14 0,0 0-8 0,0 0-11 0,0 0-2 15,0 0-8-15,0 0-10 0,0 0-14 16,0 0-12-16,10 9-4 0,-8 1-13 0,1 1-8 0,2 7 1 16,-4 2-5-16,5 4-4 0,2 0 0 0,-1 3-1 15,0-2-1-15,-1-2-5 0,0 4 0 0,0-3 0 16,-1-4-1-16,1-2 4 0,-1-1-8 0,0 1-1 16,-1 0-5-16,2-3-4 0,-4-2-4 0,2-2-2 15,-4 0-3-15,0 1-3 0,0-3-6 0,0-1-1 16,0-1-3-16,0-3-8 0,0 2-12 0,2 1-18 15,-2-4-26-15,2 1-30 0,-2-4-37 0,0 0-41 16,0 0-52-16,0 0-213 0,9-15-446 0,-5 7 197 16</inkml:trace>
  <inkml:trace contextRef="#ctx0" brushRef="#br0" timeOffset="-102775.62">25939 3321 152 0,'-13'10'168'0,"13"-4"-7"0,-5 2-12 15,1 4-9-15,-2 6 7 0,0 0-6 0,-2 11 4 16,-1 0 1-16,-1 2-11 0,0 1-2 0,-1 17-10 0,-3 0-8 15,0 0-5-15,0-1-3 0,0 0-3 0,0 5-5 16,1-1-1-16,-1-2-6 0,0 4-6 16,-2-3-2-16,-1 1-9 0,0-4 0 0,2 1-3 0,0 1-1 15,2-6-6-15,3-9 0 0,0 0-4 0,-1-2-4 16,2 2-4-16,-2-2-4 0,-1 0-2 0,3-3-8 16,-2-3-2-16,3-1-6 0,0-1-7 0,3-10 0 15,-1 3 0-15,2-7-12 0,0 2-3 0,3-4-6 16,-3-2-15-16,2 0-20 0,0-4-27 0,0 3-29 15,0 0-34-15,1-3-44 0,1-3-41 0,0 5-53 16,0-5-171-16,-2 4-466 0,2-4 206 0</inkml:trace>
  <inkml:trace contextRef="#ctx0" brushRef="#br0" timeOffset="-102148.68">25926 4142 137 0,'-2'-3'196'0,"-1"-2"-14"0,3-2-16 0,3-3-10 15,-1 0-8-15,2 1-3 0,1-2-10 0,3-3-10 16,2 0-3-16,-1 1-10 0,1-1-9 16,4-2-12-16,-1 3-6 0,1 2-15 0,3 0 1 0,-2 2-5 15,1 0-8-15,-2 3-2 0,-3 1-4 0,1 1-6 16,-1 1-4-16,1 4-7 0,0 3-3 0,-3 2-2 15,4 6 0-15,-5 2-4 0,3 4-8 0,-4 11 3 16,-3-6 2-16,-1 7-6 0,-4 0-1 16,-1 0-4-16,0-1 0 0,-3 2 6 0,-3-1 0 0,1-5 10 15,-3-1 15-15,-1 0 8 0,5-5 5 0,-5-4 13 16,0 1-1-16,1-2 5 0,-3-1-8 0,3-4-1 0,1-1-7 16,-2 0-3-16,2-2-10 0,1-1 0 0,-1 0-10 15,3-3-7-15,-1 0-8 0,2-1-6 16,5-1-15-16,-13-3-9 0,8-1-8 0,1-1-6 0,3-2-6 15,1 0-2-15,0-2-1 0,1-2-4 0,3-1 2 16,0-3-1-16,2 5 5 0,3-1 0 0,-2 1 5 16,2 0 2-16,1 3 3 0,-1 0 1 0,1 3 3 15,2 0 1-15,-2 2 2 0,0 3 7 0,3 1 0 16,-2 3 0-16,0 2-1 0,-1 2 3 0,5 3 0 16,-1 3 4-16,-2-3 2 0,-1 3 4 0,-2-4-4 15,-2-2 4-15,0 2-4 0,-2 1 1 0,3-4-4 0,-2 0 6 16,2-1-7-16,-3-2-4 0,-1-2-22 15,2 2-23-15,-2-4-32 0,3-1-57 0,-7 0-59 16,7-5-207-16,-2 2-441 0,-3-1 195 0</inkml:trace>
  <inkml:trace contextRef="#ctx0" brushRef="#br0" timeOffset="-101156.45">26384 3728 47 0,'0'0'173'0,"0"0"-9"15,0 0-11-15,4-4-8 0,-4 4 4 0,0 0-6 0,0 0-2 16,0 0-1-16,6 10-5 0,-6-1-5 0,5 0-11 16,-1 1-6-16,-3 1-8 0,2 1 11 0,-2 4-7 15,4 0-4-15,-5 1-6 0,4-1 2 0,-3 2-7 16,2 2-8-16,-2-2 4 0,-1-6-17 0,2 6-3 15,-2-2-3-15,2-1-2 0,-2 0-7 0,0-2-7 16,1-3-4-16,-2 1-5 0,-1 0-1 0,0-1-7 16,2 2-1-16,-1-8-5 0,-2 4-2 0,3-3-7 0,0-1-1 15,0 0-10-15,0-1-9 0,0-3-15 16,0 0-7-16,0 0-12 0,0 0-7 0,0 0-11 16,3-10-5-16,-2 4-8 0,4-3-4 0,-1-2-3 0,0 1 1 15,2-4-3-15,-1 2 3 0,3-3 8 0,0 0 7 16,1-1-3-16,-3 1 9 0,2 2 11 0,-2 2 3 15,2 0 0-15,-2 2 6 0,-1 0 4 0,1 2 6 16,1-4 3-16,0 2 7 0,0-1 4 0,-2 5 5 16,2 1-5-16,-2-1 14 0,3-3 6 0,-1 5 5 15,-2-3 4-15,2 5 6 0,-2-3 7 0,1 0 2 16,-1 2 5-16,-2 0 7 0,-1-1 8 0,2 1 6 0,-4 2 4 16,0 0 6-16,5-1-1 0,-5 1 6 15,0 0-5-15,0 0-2 0,-5 10 7 0,-1-5-2 0,-2 3-2 16,-1-1 4-16,-2 2-6 0,-1-2 0 0,-1 5 4 15,3-6-4-15,-4 7-4 0,5-6 1 0,0 0-11 16,-1-1-1-16,1 1-3 0,8-1-5 0,-3-1-6 16,0 1-8-16,4 0-4 0,-1 1-4 0,1 0-3 15,1 0 5-15,6 0-4 0,-1 1-8 0,0 0-14 0,6 1 14 16,-3-1-3-16,5 2 0 0,-3-1-14 16,4-3 8-16,-4 3-1 0,0-3-1 0,0-3-10 15,-1 2-5-15,0 0-13 0,-5-1-13 0,5-1-17 0,-5 1-20 16,3-3-25-16,-3 1-24 0,-1 1-33 15,0-1-26-15,-4-2-35 0,5 4-43 0,-4-3-251 16,-1-1-550-16,0 5 243 0</inkml:trace>
  <inkml:trace contextRef="#ctx0" brushRef="#br0" timeOffset="-99980.74">24463 4987 69 0,'0'0'227'16,"0"0"-6"-16,0 0-7 0,-5 4 3 0,2 0-3 16,2-1-8-16,-3 1 0 0,-1 0-15 0,-4 4-8 15,0 0-6-15,0-1-13 0,-6 5-12 0,3-3-6 16,0 0-10-16,-5 3-4 0,-1-1-11 0,2 0-11 0,-2 1-9 16,1-4-6-16,-1 1-13 0,4-1-1 0,-2 2-9 15,5-3-8-15,0-1-6 0,1-1-5 0,1 1-8 16,0-2-1-16,2 1-8 0,2-1-2 0,3-2-7 15,-2 1 0-15,1-1-2 0,1 1-14 0,0 1 8 16,0 0-5-16,2-4-3 0,0 7 4 0,0-7-5 16,2 6-2-16,1-1 1 0,1 0 0 0,0 0-5 15,-2-1 2-15,5 4-3 0,0 0 5 0,0-3-1 16,0 2-3-16,1 3-1 0,2-1 1 0,-1 2-5 0,1 0 4 16,4 1 0-16,-6-3 0 0,1 0-6 15,1 0 3-15,-1 0-1 0,0 0 6 0,1 0-6 16,-2-1 3-16,0-1 1 0,-1 2-8 0,1-2 5 0,0 2-3 15,-2-2-5-15,-1 0 1 0,-1 2-2 0,0 0-1 16,1-2-5-16,-1-2-3 0,-2 3-8 0,2-2-9 16,-1 1-11-16,-1 0-22 0,1-4-20 0,-2 4-25 15,1-3-33-15,-1 2-34 0,0-5-31 0,-1-1-50 16,0 0-213-16,0 0-512 0,0 0 226 0</inkml:trace>
  <inkml:trace contextRef="#ctx0" brushRef="#br0" timeOffset="-99389.28">24868 5052 166 0,'0'0'258'0,"0"0"-17"0,5-3-9 0,-5 3-17 0,0 0 0 16,1-4-6-16,-1 4-10 0,3-4-14 0,-3 4-9 16,0-6-10-16,0 6-14 0,0 0-14 0,0-3-11 15,0 3-18-15,0 0-2 0,-4-3-9 0,4 3-14 16,-2-4-5-16,2 4-8 0,0 0-3 0,0 0-7 16,-18 7-11-16,11-5-3 0,0 3-5 0,-3-1-1 15,-1 3-5-15,1-2-7 0,-1 4 2 0,0-2-3 16,0 1-3-16,1 0 6 0,-3 2-6 0,0-3-2 15,4 1 5-15,-1 1 1 0,-3 1 1 0,0-1 8 16,-2 3 0-16,6-5-7 0,-6 2 5 0,3 0 7 16,3-4-4-16,0 2-2 0,0-2-2 0,-1 1-5 0,4-3 1 15,-1 1-5-15,2-2 1 0,2 2-7 0,-1-2-3 16,0 0-1-16,1 1-3 0,3-3-1 0,-4 3 3 16,4-3-13-16,-2 3 6 0,2 2-1 0,1 1 0 15,3 2-3-15,1 2 5 0,2 1-3 0,4 2 4 16,-1 0-4-16,3 2 3 0,2-4-5 0,1 3 0 15,0-1 2-15,3-1-9 0,-1-1 3 0,-1 1 0 16,0 0 0-16,-1 0 4 0,-2 0-3 0,1-1 0 16,-4-3 8-16,-2 0-5 0,1-1 2 0,-1 1-1 0,-3 1 3 15,3-2-1-15,-4-3 4 0,0 3 8 0,-1-2-9 16,-1 0 8-16,-2 0-2 0,0-1 0 0,1 2 2 16,-4-3-3-16,2 2-2 0,0 0 2 0,-2-2-5 15,1 1-2-15,-1 1-5 0,0-2 0 0,-1 0-7 16,2-1-7-16,1-2-11 0,0 0-17 0,-5 4-16 15,5-4-19-15,-5 2-31 0,5-2-23 0,0 0-34 16,0 0-30-16,-11-1-35 0,11 1-30 0,-5-7-306 16,3 2-611-16,-1 1 271 0</inkml:trace>
  <inkml:trace contextRef="#ctx0" brushRef="#br0" timeOffset="-98351.11">25295 5237 212 0,'-8'-2'221'0,"3"1"-15"0,1-2-18 16,-3 0-10-16,7 3-11 0,-7-3-8 0,5-1-9 15,-1 0-7-15,1 2-8 0,2 2-7 0,0-8-8 16,1 3-10-16,2 1-10 0,-2-2-5 0,5-1-8 16,0-1-8-16,2 2-6 0,1-1-4 0,-2 1-4 15,5-2-6-15,-3 0-9 0,5 3-2 0,-5-1 1 0,4 2-6 16,1-1-8-16,-2 1-1 0,2-2-7 0,-2 3 2 16,6-1-6-16,0 1-3 0,0-2-2 0,0 2 1 15,-3 2-2-15,-2 1-4 0,1 0-2 0,-1 1-2 16,-4 3-1-16,1 0 0 0,-2 3-1 0,-2 0 4 15,-2 1-3-15,1 4-4 0,-5-1 4 0,0 1-1 16,0 5 7-16,0-1-3 0,-5 1 2 0,1 0 6 16,-1 2 0-16,0-2 8 0,-3 1 1 0,-1 0 5 0,4 1 6 15,0 0-1-15,-3-1-4 0,-3 5 8 16,1 0-7-16,3-5 0 0,-3 6-5 0,0-1-3 16,0 1-7-16,1 0 3 0,0 2 0 0,1 1-5 0,2-2-3 15,-2 0-1-15,-2 2 5 0,2-4-8 0,3-4 3 16,-1-1-2-16,1-3-2 0,2-3 2 0,-1-1 6 15,3-2-2-15,0-1-3 0,-2-2-1 0,3 0 3 16,0-4-4-16,0-2-3 0,0 0-4 0,0 0-8 16,0 0 1-16,-5-20-14 0,2 8-8 0,2 1-10 15,-3-1 14-15,-1-5-16 0,4 5 3 0,-7-6-7 16,4 2 1-16,-1 1-1 0,0-1 6 0,1 1 4 0,-2 2-8 16,2-1 4-16,0 4 8 0,3-1 4 15,-2 1 0-15,2 1-2 0,1 2 2 0,-2 1 0 0,2-1 2 16,2 2 2-16,-2 0 0 0,0 1 3 0,5 0 2 15,-3 1 4-15,2 1 0 0,-1-1 1 0,2 1 1 16,0 1 3-16,-5 1 3 0,13 2 4 0,-5-1-1 16,1-1 3-16,0 0 10 0,0 5-7 0,2 0 6 15,-1 0-5-15,1 0 2 0,0 0 4 0,2 0 6 16,2 4-1-16,1-2 4 0,-2 2 1 0,-3-2 2 16,3 2 4-16,-2-1-1 0,1 2 0 0,1 1-2 0,-3 2 2 15,3-4-2-15,-1 3-8 0,0 1 4 0,1-2-3 16,-3 1 3-16,2-2-4 0,-3-3-3 0,-2 0-3 15,2 0-2-15,-1-1-3 0,0-1 1 0,0 0-4 16,-3-1-5-16,-1 1-5 0,1-2-4 0,-1 0-10 16,1-1-7-16,-3-1-20 0,1 1-17 0,3 0-22 15,-7-2-25-15,3 2-28 0,-3-2-25 0,2 3-25 16,-2-3-35-16,0 0-230 0,0 0-490 0,0 0 217 0</inkml:trace>
  <inkml:trace contextRef="#ctx0" brushRef="#br0" timeOffset="-97499.81">25921 5004 50 0,'0'0'259'0,"0"-4"-12"16,0 4-11-16,0 0-15 0,0 0-11 0,0 0-13 16,0 0-13-16,0 0-8 0,5-3-14 0,-5 3-16 15,0 0-5-15,0 0-14 0,0 0-7 0,0 0-11 16,0 0-11-16,0 0-5 0,0 0-6 0,0 0-4 16,0 0-9-16,4 8-3 0,-4-8-6 0,1 9 1 15,1-3 1-15,0 3-3 0,-2-1 3 0,0 5-4 0,0-2 4 16,2 2-2-16,0 0-8 0,-2-1-1 0,0 3-8 15,0 5 8-15,2-4 4 0,-1-2-6 16,0-2 3-16,2 3-5 0,-3-4-9 0,3 2-2 0,-1 1 4 16,0 0-9-16,-2-4-7 0,0 2 3 0,1-5-4 15,-2 2 9-15,1 2-7 0,0-3 2 0,0-3-3 16,0 0-2-16,0-1-3 0,0 2-6 0,0-2-1 16,0-4 3-16,0 3-10 0,0-3-2 0,0 0-13 15,0 0-10-15,0 0-10 0,0 0-4 0,0 0-13 16,0 0-8-16,0 0-7 0,-2-14-2 0,2 9 0 15,2-3-5-15,-1 0 1 0,3 1-4 0,0-4-9 0,0 3 8 16,1-4-1-16,0 0-7 0,1-2 11 0,2-1-1 16,-3 4 10-16,4-5 5 0,0 0 3 0,0 1-2 15,-2 0 11-15,-1 4 5 0,3 2 6 0,0-6 8 16,-3 7 6-16,1-1 3 0,-1 3 9 0,-1 0 4 16,0 1 3-16,-1 1 15 0,0 1 0 0,0 0 14 15,-2 1 3-15,-2 2 3 0,4-2 2 0,-4 2 4 16,0 0 8-16,0 0-3 0,-7 14-1 0,0-4 1 0,1 0 0 15,-3 1 11-15,-4 0 0 0,0 4 10 0,-1-3-11 16,1 0 12-16,-1 0 2 0,4-3 3 16,2-3-9-16,-2 1-7 0,3-1-1 0,0 0-8 0,3-2-1 15,-1-2-17-15,1 2-8 0,-1-1 2 0,4 3-5 16,-1-3-1-16,2 1-9 0,0-4 2 0,2 8 4 16,4-3-6-16,-1 0-5 0,4 1-7 0,-1 1 0 15,2 0 4-15,3 4-1 0,-3-3-3 0,3 0-6 16,-3-2 0-16,3 1-2 0,0-2-14 0,-2-2-5 15,5 1-14-15,-5 2-12 0,1-2-6 0,-3-2-13 16,1-1-16-16,-4 0-28 0,3 2-27 0,-2-2-40 0,0 1-46 16,0-2-61-16,0 1-288 0,-7-1-623 0,9 0 277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40:45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26246 6313 178 0,'-3'-3'168'0,"3"3"-9"0,-2-4-9 0,2 4-9 16,-7-6-13-16,6 5-11 0,-3-2-4 0,4 3-7 16,-4-5-13-16,-1 4-1 0,5 1-9 0,-5-5-7 15,0 4 1-15,5 1-3 0,-4-1-1 0,4 1 1 16,-9 0-8-16,9 0-3 0,-14 2-5 0,9 4-7 16,-3 1 10-16,-2 2 3 0,1 5-3 0,-4 1 0 15,-2 6-2-15,0-1 6 0,1 3-3 0,1-1 4 16,-1 2-2-16,5-6-3 0,-4 4 2 0,6-4-2 15,-4 6-6-15,6-4 3 0,-1-1-4 0,-1 0-3 0,1-1-4 16,5 7-3-16,-3 0-3 0,1-6-5 0,3-1-2 16,3 2-4-16,-2 5-4 0,3-7 5 0,2 9-11 15,-2-9 7-15,4 0-5 0,-2 5-6 0,2-6 1 16,2 0 4-16,-2-2 0 0,1-2-7 0,0-2-3 16,2 2 3-16,1-1 2 0,-2-5-6 0,0-1 1 15,1 0 0-15,-1-1 6 0,1 0 1 0,1-4-2 16,0 1-2-16,1-1 3 0,1-2-3 0,4-1-3 15,-4 2-1-15,-2-3 3 0,4-1-4 0,-3-1-5 0,5-4 3 16,-1 2 1-16,-1-4-6 0,-2 0-1 16,2-1-3-16,-4-3 0 0,1-1-4 0,-1 1-7 0,-3-4-2 15,5-4-2-15,-1-1-6 0,-3-4-6 0,-3-2-2 16,-2 1 3-16,2 2-1 0,-3-3 1 0,-3-3 0 16,-1 2 0-16,0-1 5 0,-1-1 3 0,-3 2 1 15,1 2 4-15,-3 2 2 0,-2 4 0 0,6 6 3 16,-6-1 1-16,0 3 7 0,1 6-1 0,-1-1 5 15,-3 2 0-15,2 1 2 0,-3 0 2 0,1 2 6 16,-3 0-1-16,3 2 5 0,0 0-1 0,-2 3 0 16,3-1 4-16,-2 0-6 0,1 2 2 0,-1 0-4 0,0-2-2 15,1 2 1-15,1-2-2 0,-3 0-1 16,4 1 0-16,4 0-4 0,-3-3-1 0,5 2 1 0,3 1-6 16,-10-3-8-16,6 0-6 0,1 1-9 0,-1 0-21 15,4 2-15-15,-5-4-24 0,5 4-24 0,0 0-28 16,-9 6-34-16,9 0-41 0,0 4-235 0,-4 0-485 15,3 7 215-15</inkml:trace>
  <inkml:trace contextRef="#ctx0" brushRef="#br0" timeOffset="2612.44">26321 7690 36 0,'0'0'121'0,"0"0"2"0,3-2-18 16,-3 2 1-16,0 0-1 0,1-3 1 0,-1 3-6 0,1-4-7 16,-1 4-1-16,0 0-3 0,0 0-5 0,0 0-4 15,0 0-4-15,0-5 4 0,0 5-7 0,0 0 0 16,0 0-5-16,0 0 0 0,0 0-6 0,0 0-3 16,0 0-9-16,0 0 7 0,4-2-4 0,-4 2 1 0,0 0-4 15,0 0-2-15,0 0 3 0,0 0-7 16,0 0 4-16,0 0-2 0,0 0-1 0,0 0-2 0,0 0 1 15,0 0-4-15,0 0-4 0,0 0 1 0,0 0 0 16,0 0-1-16,-5 12-9 0,5-8 10 0,0 2 1 16,0 2 1-16,0 2 4 0,0 0 1 0,3 1 0 15,-2 0 2-15,4 3 3 0,-2 4-4 0,1-1-22 16,-2 2-4-16,6 0 2 0,-5 7 3 0,1 1-6 16,1 0 1-16,-1-2 3 0,0 1 0 0,-3-1-2 15,6-2-2-15,-5-4-2 0,2 8-1 0,1-2 9 0,-1-8-1 16,-1 2-4-16,-1-2 0 0,-2 0 2 0,4-1 1 15,-3 0-2-15,3 0 1 0,-4 1 0 0,0-6 2 16,3 0 1-16,-1-1-3 0,-2-1-1 0,1 3 1 16,-1-3-2-16,3 0 0 0,-2-1-2 0,-1-2 1 15,0-1-5-15,0 0 3 0,3-1-7 0,-3 1 10 16,0-2-10-16,0-3-3 0,1 6-1 0,-1-6 1 16,0 3 2-16,0-3-6 0,0 0 3 0,0 5 2 0,0-5-1 15,0 0 3-15,0 0-6 0,0 0 16 16,0 0-13-16,0 0-5 0,0 0 4 0,2-17 0 0,0 5-3 15,-2 1-1-15,-2-5 0 0,0 1 0 0,4-2-3 16,-4 0-4-16,4-1 1 0,-4 0-3 0,4 1-1 16,-4-8-8-16,1 5 2 0,1 2 1 0,-3-7-10 15,3 6 1-15,-4-7 0 0,3 2 0 0,1 6-5 16,0 0 5-16,-5 0-3 0,5 0-1 0,-1 1 2 16,2 6 0-16,-1-2 2 0,3 1 1 0,-1-1 5 15,-1 2 3-15,2-1-5 0,-2 5 10 0,-1-1-3 0,0 2 0 16,4 2 5-16,-4-2-1 0,0 3 2 0,0-2 3 15,0 5 5-15,0-7 0 0,2 3 0 16,-2 4 3-16,2-5-1 0,-2 5 3 0,-2-4 0 0,2 4 2 16,0 0-2-16,0 0 2 0,2-4-5 0,-2 4 0 15,0 0-1-15,-2-5 2 0,2 5-4 0,0 0-2 16,0 0 0-16,0 0-4 0,-2-5-9 0,2 5-9 16,0 0-19-16,0 0-23 0,0 0-24 0,0 0-29 15,0 0-26-15,-9 7-38 0,9-7-45 0,-5 5-188 16,1 0-449-16,3 1 198 0</inkml:trace>
  <inkml:trace contextRef="#ctx0" brushRef="#br0" timeOffset="8074.37">23277 5464 61 0,'0'0'226'0,"0"0"-14"16,-6 1-19-16,6-1-12 0,0 0-16 0,0 0-7 15,-2-7-9-15,2 7-9 0,4-10-15 0,-3 4-7 16,5-1-6-16,0-1-14 0,-2-1-11 0,2 1-7 0,2 0-11 16,0-2-5-16,-1 2-2 0,2-3-11 0,-1 3-3 15,0-3-3-15,-1 4-6 0,0-4-4 16,0 3-6-16,0 2 0 0,-4 0-2 0,4-1-1 0,-4 3-3 15,0-3 0-15,2 2-3 0,-1 2-1 0,1 0-4 16,-1 1-2-16,1-2 1 0,-1 2 0 0,-4 2 0 16,0 0-2-16,10 0 3 0,-3 3 1 0,-2 5-1 15,1 0 3-15,1 4 2 0,1 5 5 0,1-3-7 16,1 2-1-16,0 1 6 0,1 8-3 0,2 0 5 16,1 0 0-16,-1 2 0 0,3-3-1 0,-5 4 2 15,3-2-5-15,-3-2 0 0,-1 2-1 0,8-2-6 0,-6 0 2 16,-2 2-1-16,3-2-1 0,-4-2-7 0,0-5 5 15,-3 1-4-15,2-1 1 0,-3-1-4 16,0-6 0-16,1 1-5 0,-2-2 1 0,3 3-13 0,-2-4-12 16,-1-3-19-16,-1 0-12 0,0-2-13 0,-2 1-16 15,3-2-21-15,-2 0-19 0,-2-2-27 0,0 0-21 16,0 0-53-16,0-15-145 0,-1 8-399 0,0-2 177 16</inkml:trace>
  <inkml:trace contextRef="#ctx0" brushRef="#br0" timeOffset="8401.86">23820 5232 61 0,'-5'0'175'0,"5"0"-8"0,0 0-19 0,-11 5-9 16,8 0-3-16,-3 0-11 0,-6 3-7 0,-1 5-2 16,-4 0-13-16,-4 9 5 0,1 2-4 15,0-1-3-15,0 5-6 0,-2 0-10 0,-1 1-2 0,4 1-5 16,-8 9-10-16,5-7 10 0,1-2-10 0,3 0-6 16,-1-1-8-16,0-4 0 0,2 2-4 0,-1-4-8 15,0 0-4-15,0 0-8 0,8-8-8 0,-3 1-8 16,3 0-16-16,-2 0-10 0,1-3-18 0,2-3-21 15,0 0-17-15,3 0-19 0,-2-1-26 0,4 0-18 16,-1-4-31-16,1 1-149 0,2-2-338 0,-1 1 150 16</inkml:trace>
  <inkml:trace contextRef="#ctx0" brushRef="#br0" timeOffset="8923.19">24294 5161 159 0,'0'0'161'0,"7"-3"-18"0,-7 3-8 0,0 0-7 0,4-1-13 16,-4 1-7-16,0 0-8 0,5-2-8 0,-5 2-4 15,0 0-8-15,0 0-5 0,1 12-3 0,-5-5 2 16,-1 8-2-16,-3 1 1 0,2 10-10 0,-7 4 3 16,-1 2-1-16,-8 11-8 0,1-2 8 0,5-8-7 15,-5 7-4-15,6-9-4 0,-1 0 1 0,-1 1-5 16,2-2-7-16,2 3 0 0,-2-5-1 0,1 2-5 16,0-3-2-16,2-1-1 0,-2 1-5 0,1-2-2 0,3-1-2 15,-3-3-2-15,6-4-2 0,0-2-2 16,1-5-4-16,-2 5 4 0,1-1-4 0,2-4 0 15,1-2-2-15,-3 1-9 0,5-4-5 0,-3 0-9 0,1 0-14 16,0-1-14-16,1 2-12 0,0-3-20 0,3-3-24 16,-6 1-33-16,6-1-29 0,-7-6-179 0,0-2-366 15,2 0 161-15</inkml:trace>
  <inkml:trace contextRef="#ctx0" brushRef="#br0" timeOffset="9110.64">23866 5449 32 0,'0'0'244'0,"0"0"-22"0,0 0-18 0,0 0-24 0,-2-4-14 16,2 4-19-16,0 0-17 0,0 0-11 0,0 0-23 16,0 0-21-16,10 1-40 0,-10-1-31 0,13 2-32 15,-2-1-51-15,2 0-180 0,1-2-278 0,5 0 123 16</inkml:trace>
  <inkml:trace contextRef="#ctx0" brushRef="#br0" timeOffset="9340.46">24446 5641 27 0,'-3'2'208'0,"-4"-1"-5"0,2 0-16 0,5-1-10 0,-8 0-17 16,8 0-13-16,-3 3-6 0,3-3-12 0,-4 2-11 16,4-2-13-16,0 0-7 0,0 0-13 0,0 0-9 15,-5 0-14-15,5 0-14 0,0 0-19 0,0 0-15 16,0 0-25-16,0 0-21 0,0 0-25 0,0 0-27 16,0 0-50-16,0 0-149 0,12-5-306 0,-8 3 135 0</inkml:trace>
  <inkml:trace contextRef="#ctx0" brushRef="#br0" timeOffset="9887.44">24726 5247 109 0,'0'-4'166'0,"3"-1"-15"16,-3-1-12-16,1 0-9 0,-1 0-3 0,4 2-10 15,1-2-6-15,3 3-9 0,-2-2-9 0,3 0-11 16,1 0-4-16,4 3-10 0,-1-2-7 0,5 3-8 15,1 0 3-15,-5 1-4 0,-1 2 7 0,1-1-10 16,-1 2-5-16,-2 2-5 0,2 4-4 0,-1 0-3 0,-1 4 2 16,-3 2-6-16,-3 10-2 0,-4-5 11 15,-2 5-1-15,-4 0 4 0,-7 4 10 0,2-5 5 0,-3 3 8 16,-2-1 0-16,-2-3 4 0,2 2 1 0,0-5-2 16,-2 0 3-16,3-6-4 0,-4 5-9 0,4-5-3 15,1-1-10-15,3 1 0 0,1-5-1 0,0 1-9 16,0-2 1-16,0 2-9 0,4-1 3 0,1 0-7 15,-1-2 0-15,4-2-4 0,-3 2-5 0,4 1 2 16,0-2-2-16,3 0-2 0,-2 1-1 0,4-1-7 16,-4 0 8-16,3 0 0 0,1-2-1 0,-1-1-2 0,1-1-1 15,3 4 1-15,2-3 4 0,-1-2-4 0,1-2 0 16,4 1-8-16,-1-1 5 0,2-1 1 0,3-4-1 16,0 3 0-16,0-3-5 0,4 1 5 0,-2-1-2 15,-2 1-5-15,3 2-7 0,-2-1-10 0,-6 1-19 16,1 2-21-16,-4-1-29 0,0-1-38 0,2 0-52 15,-6 3-61-15,-2-3-181 0,-3-1-456 0,-1 1 203 16</inkml:trace>
  <inkml:trace contextRef="#ctx0" brushRef="#br0" timeOffset="13768.59">22077 5541 81 0,'0'0'121'0,"0"-5"0"0,0 5 0 16,0 0 2-16,0 0-5 0,0 0-1 0,-3-4-6 15,3 4-6-15,0 0 0 0,0 0-6 0,0 0 2 16,0 0-11-16,0 0-2 0,0 0-7 0,0 0-3 15,0 0-4-15,-1 13-1 0,-1-5 0 0,4 4-5 16,-4 3-6-16,4 3-8 0,-2-1-4 0,0 2 1 0,0-3-8 16,5 4-2-16,-5-5-3 0,2 0-2 15,1 2-5-15,1-5 0 0,-1 1-3 0,-2-2-3 0,0 0-3 16,3 1-2-16,-4-6-1 0,5 5-3 0,-5-2-2 16,-1-2 1-16,2-1-3 0,-2 1-2 0,1 0-1 15,-4 0-5-15,3 0-6 0,-3 0-6 0,4-1-8 16,-4 1-16-16,3-3-17 0,-3 1-12 0,2 0-26 15,2-1-30-15,0-4-35 0,-2 3-38 0,2-3-122 16,0 0-336-16,0 0 150 0</inkml:trace>
  <inkml:trace contextRef="#ctx0" brushRef="#br0" timeOffset="14162.55">22446 5920 79 0,'0'0'230'16,"-6"3"-17"-16,1-3-12 0,5 0-15 0,0 0-7 16,-10-3-11-16,5 1-14 0,-1-3-16 0,2-3-14 0,2 2-11 15,-3-4-16-15,2-2-11 0,2-4-9 0,-1-2-7 16,-1 2-6-16,0-4-8 0,0 1-8 0,0-6-4 15,-1 0-5-15,3-1-5 0,0 0-7 0,-1 1 2 16,2-2-6-16,2 1-2 0,-2-1-3 0,1 1-8 16,0 0 7-16,2 1-7 0,-1-2 3 0,5-2-4 15,-1 4 0-15,3 0-1 0,-1 0-2 0,-1 0-2 16,4 2 2-16,-3 3-2 0,3 4-6 0,2-2 0 0,-3 6 2 16,1 0-6-16,-2 2-1 0,1 5-6 0,-1 1 1 15,5 2-6-15,-5 3 5 0,4 1-2 16,-3 3-6-16,2 0-8 0,-1 0-5 0,0 3-12 0,-1 1-13 15,1 4-12-15,2 2-16 0,-4-7-12 0,0 4-15 16,0 0-25-16,-3-2-38 0,-2 0-98 0,-1-1-299 16,1 2 133-16</inkml:trace>
  <inkml:trace contextRef="#ctx0" brushRef="#br0" timeOffset="14394.42">22235 5614 70 0,'0'0'200'0,"-7"2"-10"16,7-2-16-16,0 0-10 0,0 0-7 0,0 0-6 16,9 7-4-16,-3-7-4 0,-6 0-16 0,19-6-13 15,-6 4-7-15,5-3-13 0,1 0-11 0,8-3-21 16,1 1-25-16,2-3-31 0,-2 2-33 0,1 1-33 15,0-2-38-15,2 5-57 0,-11 0-126 0,1 0-305 16,2 2 134-16</inkml:trace>
  <inkml:trace contextRef="#ctx0" brushRef="#br0" timeOffset="14912.01">22946 5187 22 0,'1'-5'199'0,"3"2"-9"0,0-2-5 0,-3 1-3 15,4-2-11-15,-2 2-8 0,-2 2-14 0,-1 2-6 16,0 0-8-16,0 0-3 0,0 0-4 0,9 6-6 16,-9 2-7-16,0 4-2 0,0 6-3 0,0 6-5 15,-4 7-6-15,4 3-8 0,-5 2 1 0,-5 10-10 0,6-12-6 16,-5 12 1-16,0 1-15 0,0 1-4 16,0-1-5-16,4 2-3 0,-2 0-5 0,5 0 0 0,0 0-4 15,-1-15-5-15,8 1-2 0,0 10-3 0,3-9-5 16,9 7 0-16,-2-11-5 0,5-3 1 0,6 1-5 15,0-6-11-15,3 0-16 0,13 3-27 0,-9-10-43 16,1 0-52-16,3-1-69 0,11 0-82 0,-15-9-170 16,1 2-489-16,0-2 218 0</inkml:trace>
  <inkml:trace contextRef="#ctx0" brushRef="#br0" timeOffset="16038.64">25576 5211 73 0,'0'0'187'0,"-4"-2"-11"0,4 2-11 0,0 0-14 16,0 0-8-16,0 0-9 0,0 0-7 0,0 0-8 0,0 0-6 15,0 0 3-15,12 9-5 0,-10-6 2 16,2 1-17-16,0-2-3 0,4-1-9 0,-1 2-8 0,-3 1-10 16,6-2 1-16,1 2-10 0,-2-2-8 0,0 0-4 15,1 1-7-15,1-1-8 0,1-2-9 0,-2 3-16 16,1-2-12-16,0-1-11 0,-3 1-17 0,4-1-16 15,-7 2-14-15,3-2-14 0,-3 2-8 0,-1 1-10 16,2 0-25-16,-6-3-24 0,5 3-20 0,-5 6-98 16,-1 0-286-16,-1 0 127 0</inkml:trace>
  <inkml:trace contextRef="#ctx0" brushRef="#br0" timeOffset="16246.6">25530 5518 20 0,'-4'2'199'0,"4"-2"-14"0,0 0-12 15,0 0-3-15,0 0 0 0,0 0-9 0,17 1-9 16,-9-2-16-16,3 1-13 0,-1 0-13 0,4 0-13 16,-1 0-10-16,5-2-15 0,-6 4-22 0,2-2-23 15,-2 0-18-15,1 1-27 0,1 1-30 0,-1-2-40 0,0-2-43 16,-2 2-145-16,0 0-299 0,1-1 132 0</inkml:trace>
  <inkml:trace contextRef="#ctx0" brushRef="#br0" timeOffset="16576.25">26052 5225 1 0,'0'0'165'0,"0"0"-1"0,0 0 4 0,0 0-8 0,0 0 3 15,0 0-10-15,16 0-18 0,-8 0-11 16,-2 1-20-16,5-4-8 0,1 3-6 0,1-2-14 16,-1 1-15-16,7-1-4 0,-3-1-12 0,4-1-22 0,0 2-20 15,-2 1-28-15,0-3-29 0,-2 3-17 0,-3 0-25 16,-1 1-32-16,0 0-108 0,-4 0-256 16,-3 2 114-16</inkml:trace>
  <inkml:trace contextRef="#ctx0" brushRef="#br0" timeOffset="16784.66">26077 5450 17 0,'-2'5'209'0,"2"-5"-16"16,-2 3-10-16,2-3-8 0,-1 2-15 0,1-2-12 15,0 0-11-15,4 4-13 0,-4-4-14 0,5 4-9 16,0-2-7-16,2-2-11 0,0-2-13 0,6-1-19 15,0-1-14-15,5 1-17 0,1-5-26 0,1 3-24 16,2 0-19-16,7-3-24 0,-2-1-36 0,0 3-166 16,-6 2-297-16,7-3 132 0</inkml:trace>
  <inkml:trace contextRef="#ctx0" brushRef="#br0" timeOffset="17222.59">26725 5143 132 0,'0'0'186'15,"-4"-3"-9"-15,3 0-9 0,1 3-9 0,-6-3-2 16,6 3-10-16,0 0-17 0,-8 0-7 0,8 0-17 16,0 0-8-16,-10 3-7 0,3 0-13 0,2 2-3 15,0 2-13-15,0 1 5 0,-3 3-6 0,2 3 2 0,-3 3 0 16,4-1-1-16,-2 2 3 0,2 8-2 0,0-1 0 15,1 1 1-15,-2 0 3 0,6-6 2 0,1 6 3 16,-1 0-1-16,5-7-5 0,-5-1-2 0,4 2-8 16,4-4 4-16,-6 0-4 0,8 1 1 0,-2-4-7 15,1-2-7-15,0-2 4 0,3 0-8 0,-1-3-5 16,1 0 2-16,7-4-3 0,-2-3-6 0,3-1-6 16,0-5-2-16,7-3-6 0,-5-5-7 0,2-2-6 0,2-2-7 15,-6-1-10-15,2-1-2 0,-3 0-7 16,-1-3-14-16,-3-1 2 0,-2 0 2 0,0-5-6 15,-7 2 3-15,-4-2 4 0,-2 1 4 0,-3 0-1 0,-3 4 5 16,-3 0-1-16,-7 2 3 0,6 6 7 16,-6 5-2-16,-1 0 1 0,-3 5 1 0,-10 0 8 0,3 2 0 15,-3 5-1-15,9 1 7 0,-1 3-4 0,3 2 2 16,1 1-4-16,3 0-1 0,6 3-24 0,0-1-25 16,4 1-38-16,0 7-43 0,5-8-56 0,-1 1-195 15,2 3-423-15,3-3 187 0</inkml:trace>
  <inkml:trace contextRef="#ctx0" brushRef="#br0" timeOffset="22625.22">27246 4782 29 0,'0'0'134'0,"0"0"3"0,0 0-8 0,0 0-4 15,6-1 2-15,-6 1-8 0,0 0 1 0,0 0 4 16,15 5-10-16,-7-3-5 0,3 2-4 0,-2 1-3 0,6 4-8 15,1 3 3-15,-1 2-8 0,3 4-12 16,0 5 1-16,1 6-9 0,2 11-5 0,-2 3-14 16,-8-8 3-16,2 15-1 0,-3 1-6 0,-5-4-6 0,-1 3-3 15,-4-1-3-15,4-5-3 0,-4-6-3 0,-4-2-2 16,4-1 2-16,-6-1-10 0,1-4 3 0,1-1-2 16,-3 0 1-16,-3-4-3 0,0-1-9 0,2-6-8 15,-3 0-17-15,2-1-23 0,0-1-32 0,-1-6-50 16,2 0-60-16,-2-2-175 0,0 0-385 0,2-4 170 15</inkml:trace>
  <inkml:trace contextRef="#ctx0" brushRef="#br0" timeOffset="26772.55">25383 6406 1 0,'0'0'127'15,"0"0"-13"-15,0 0-5 0,0 0-3 0,0 0-8 0,-5-2 5 16,5 2-7-16,0 0-3 0,0 0 0 16,0 0-9-16,0 0 1 0,0 0 0 0,-1-4-1 0,1 4 4 15,0 0-4-15,-7-1 5 0,7 1-1 0,0 0-6 16,-5-2-4-16,5 2-3 0,0 0-4 0,0 0-3 15,-11 2-1-15,11-2-4 0,0 0-1 0,-9 0-8 16,5 3-3-16,4-3-9 0,-8 0 3 0,8 0-5 16,-6 1 1-16,6-1-8 0,-8 3-1 0,4-3-3 15,3 4-5-15,1-4 0 0,-9 3-3 0,9-3 1 16,-4 2-1-16,4-2-2 0,-6 1-2 0,6-1 0 0,-4 1 0 16,4-1 0-16,0 0 0 0,-5 3 0 15,5-3 4-15,-2 2-2 0,2-2 3 0,0 0-2 16,0 0 1-16,-4 3 3 0,4-3-2 0,0 0 0 0,-4 4-2 15,4-4 1-15,-4 4-3 0,0-3 1 0,4-1-1 16,-5 2 2-16,3 2-3 0,-1-2-3 0,3-2-1 16,-4 6 5-16,2-4-3 0,2-2 7 0,-3 6-5 15,0-5-3-15,1 3 10 0,-1 0-3 0,-2-1-1 16,1 1-4-16,1 1 2 0,0 1-5 0,-1-1 8 16,0 1-4-16,2 0-2 0,-2 0 3 0,-2 3-1 15,2-4-3-15,0 1 0 0,-1 2 0 0,0-2 7 0,1 0 3 16,0 4 1-16,-2-1-4 0,2-1 1 0,-1 3-6 15,1-3 7-15,0 2-6 0,0-2 3 0,-1 2-1 16,0-2-1-16,0 3-1 0,1-1-2 0,-1 1 1 16,1-3 5-16,-2 3-7 0,-1-1-1 0,6 0 2 15,-3 0-2-15,0-1 4 0,3 3-2 0,-3-2 0 16,4 2 2-16,-4-1-1 0,3-1-4 0,-2 1 5 16,3 0 1-16,-1 5-4 0,1-5 2 0,-2 3-5 15,0 1 1-15,2 0 5 0,0 2-1 0,0-2 1 0,2-2 0 16,0-3-3-16,-2 2 0 0,1 0 3 15,3 0-6-15,-2-1 4 0,0 1-4 0,2-2 0 0,1 2-2 16,0-1 1-16,2 0 1 0,-1-1 4 0,-1-1-8 16,0 2 2-16,3 1 4 0,-2-3-6 0,3 2-2 15,-1-1 1-15,0 0 1 0,2-2 3 0,0 3-7 16,0-3 6-16,0-1-2 0,-1 1 2 0,0 0-3 16,4-4 3-16,-1 1-4 0,-1 0-1 0,3-1 2 15,-5 0 1-15,5-1 6 0,-4-2-6 0,2 1 3 16,2-1 2-16,-4 0 0 0,4-1-4 0,-5 0-5 0,3 0 7 15,-2-1-6-15,0 0 2 0,3 1-8 16,-2-2 6-16,0-2 7 0,-2 1-5 0,1-1 0 16,-1-2 1-16,0-2 0 0,0 2 0 0,2-7 0 0,0 0 1 15,1 1-8-15,-3-2-3 0,0-2-2 0,1-1 4 16,3-6 0-16,-4 7-4 0,5-5-5 0,-9 3-3 16,7-6 4-16,-3 0-15 0,-2-1 11 0,-2 0-5 15,-1 0 5-15,-1-2 3 0,-2 1-2 0,-1 2-6 16,-1-3-3-16,0 1 6 0,-3 1 4 0,1 1-1 15,-3 0 0-15,2 5 5 0,-2-1-1 0,-2-5-1 16,0-1 1-16,-1 3 1 0,-1 0 6 0,1 5-5 0,-2-5 2 16,0 8-1-16,1-3 3 0,-3 2 0 15,-3-3-6-15,4 6 3 0,0 0 2 0,0 0-2 16,-1 3 3-16,2 2-7 0,-2-2 6 0,3 2 1 0,1 0-5 16,1 0 10-16,-2 2-10 0,2 1 5 0,2 0-5 15,-1 2 1-15,2-1-9 0,0 0-6 0,0 2-14 16,1 1-12-16,-1-3-22 0,1 3-21 0,4 1-27 15,-9-2-34-15,9 2-33 0,-6-4-39 0,6 4-45 16,-8 0-215-16,8 0-523 0,0 0 233 0</inkml:trace>
  <inkml:trace contextRef="#ctx0" brushRef="#br0" timeOffset="29323.82">25089 5218 50 0,'0'0'125'0,"0"0"-5"16,0 0-10-16,0 0 3 0,0 0-15 0,0 0 6 16,0 0-12-16,7 10 5 0,-5-3-7 0,2 2 3 15,-3 8-3-15,5 9-8 0,-3 1 0 0,1 8-9 16,1 13 5-16,-5 2-6 0,5 2-8 0,-5 1-2 15,3 0-10-15,-2-1-1 0,-1-4-5 0,5-1-2 0,-5-11-7 16,4-6-2-16,1 2-6 0,-1-3-1 0,0 0-9 16,-3-1-11-16,4 1-28 0,-1-3-22 0,1 5-23 15,2-3-31-15,-2 3-69 0,0-2-111 0,0-1-299 16,-4-1 132-16</inkml:trace>
  <inkml:trace contextRef="#ctx0" brushRef="#br0" timeOffset="36772.29">24623 6583 67 0,'-5'-4'177'0,"5"4"-8"15,0 0-7-15,-5-2-7 0,3-2-4 0,-3 2-10 0,1-1-36 16,0 0-1-16,-1 3-4 0,5 0-4 0,-10-4-9 16,6 2-4-16,4 2-2 0,-7-3-7 0,3 1-4 15,4 2-5-15,-10-2-1 0,3 0-5 0,7 2 0 16,-7-1-5-16,0 1 2 0,7 0-4 0,-9-1 3 15,9 1-4-15,-11 0 3 0,4 0-3 0,2 2 1 16,0 0-4-16,-4 0-2 0,0 1 1 0,-1 3 1 16,-3 1-2-16,4 1 0 0,-7-1-3 0,2 5-3 0,-3-2 2 15,3 1-1-15,0 2 2 0,0 0-4 16,1 1-3-16,-1 0-1 0,1 2 7 0,-1-1-6 16,4-1-5-16,-8 7-2 0,9-7 2 0,-3 2-1 0,5 2-2 15,-2 6 1-15,1-7-6 0,3 0-2 0,1 4 3 16,-3-2 1-16,4-1-2 0,1 7-6 0,0 1 1 15,2-1 3-15,4 3-2 0,1-1 3 0,4-2-4 16,-2 1 3-16,2 0-2 0,3-1 0 0,1 0-2 16,2-1-3-16,-2-1 4 0,5-2-5 0,-3-2 4 15,2-4-3-15,-2-2-2 0,2-2-1 0,5 5 0 16,-3-7 3-16,-1-2 6 0,1-3-3 0,-3-1 0 0,4-1-6 16,-4-2-6-16,2-3 4 0,1 0 0 0,0-1-4 15,-7 0 0-15,6-6 8 0,-5 0 3 16,-3-3-11-16,1-2-2 0,-3-3 4 0,1-8-3 0,-1 4-4 15,-2-6 0-15,-3-1-2 0,-1-1-2 0,-6 1-4 16,4-3 3-16,-4-2-6 0,-4-12-8 0,1 13 4 16,1-3-10-16,-1 2 1 0,0 1-5 0,-3-1 5 15,1 4 6-15,0 0 0 0,-4 5 4 0,1 3-9 16,0 7 8-16,1 0-1 0,1 5-2 0,1 3 2 16,-2 0 3-16,-1 2-2 0,1 2-2 0,-1 2 6 15,2 1 0-15,-3 0-8 0,2 0-5 0,2 2-8 0,-3 1-13 16,6 0-11-16,-1-1-19 0,2 1-20 0,-2 2-22 15,3-4-26-15,1 3-32 0,1-1-50 0,2-3-200 16,-2 7-461-16,2-7 203 0</inkml:trace>
  <inkml:trace contextRef="#ctx0" brushRef="#br0" timeOffset="38240.71">25042 5485 65 0,'0'0'109'0,"-3"-4"-5"16,3 4-11-16,-1-4-6 0,1 4-9 0,0 0-5 16,3-4 1-16,-3 4 3 0,4-6-1 0,-2 2-3 15,-1 1 3-15,-1 3 3 0,4-5 3 0,-4 5 5 0,6-5 3 16,-3 2 6-16,-3 3 2 0,3-4 4 15,-3 4 3-15,2-3 4 0,-2 3 1 0,0 0-1 0,0-3-5 16,0 3-2-16,0 0-6 0,0 0-6 0,-2-7 1 16,2 7-8-16,-4-2-3 0,4 2-8 0,-5-1-1 15,0-2 0-15,5 3-10 0,-11-2-2 0,6 2-9 16,-2-1-9-16,-5 2 2 0,2-1-8 0,-4 1 0 16,-3 3-3-16,-2-3-6 0,1 3-3 0,-4 4-4 15,3-2 0-15,1 1-3 0,-3-1 3 0,3 2-5 16,0 2 2-16,-4-3-8 0,4 2 1 0,-1-2-2 15,4 1 1-15,2 0 2 0,0-3-6 0,3 0 2 16,1 0-1-16,4-1-2 0,1-1 0 0,0-2-3 16,0 2-3-16,-1-1 3 0,5-2-3 0,-5 4 0 15,5-4 0-15,0 0 4 0,0 0 2 0,10 2-4 0,-10-2-1 16,18-3-1-16,-5-2 2 0,4 1 1 0,1-3 1 16,-2 1-2-16,5-2-1 0,3-5 1 0,4 2 2 15,-5 0 0-15,5 0-4 0,0 0 5 0,-2-1-8 16,-1 3 6-16,-5 0 0 0,-1 3-4 0,-1-2 5 15,-4 2-3-15,-3 1 1 0,1 0-1 0,-6 4-1 16,1 1 0-16,-2 0 0 0,-5 0 4 0,3 6-1 16,-3 0 3-16,-6 5-2 0,-2 4 5 0,-3 1 0 0,-6 6-3 15,-1 1 5-15,2-1-1 0,-3 0 4 0,1-1 3 16,-3 2 5-16,3-2-4 0,4-5 2 16,1-1 5-16,-2-1-5 0,2-1 5 0,3-1-5 0,-1-1 1 15,2-1-7-15,1-2-5 0,-1 1 1 0,3-1-1 16,-2-1 2-16,2-2-1 0,1 0-3 0,3-3-6 15,-1 2 6-15,1 0-1 0,0-1-8 0,2-3-3 16,0 5-2-16,0-5 0 0,0 0-1 0,5 2 0 16,-5-2 1-16,9 0 0 0,-9 0 2 0,14-3-4 15,-3-4-1-15,-1 0 0 0,7-1 0 0,2 0-1 16,0-1-1-16,-1 0 3 0,-1 0 3 0,0 3-3 16,-2 0 5-16,-5 2 0 0,3 1-3 0,-2 2 3 0,-3 0 0 15,-1 1-6-15,0 1 7 0,-3 1 4 16,0 2-5-16,0 2 6 0,-4 1 2 0,0 3 3 0,-2-1-3 15,0 2 7-15,-1 1 2 0,1-1-1 0,-5 3 1 16,1 1 5-16,-1-3-3 0,1 2 4 0,1-1-7 16,-1-3 1-16,1-1 5 0,1 1-9 0,0 1 1 15,0-3-4-15,1-2-2 0,2 2 5 0,0-2 0 16,1-2-1-16,2 1 2 0,0 0-6 0,2-3-1 16,-2-1-12-16,6 2-9 0,-1-2-13 0,4-1-30 15,0-1-30-15,1-2-49 0,-1-2-43 0,-2 1-85 16,1-1-192-16,-1-2-503 0,-2-2 223 0</inkml:trace>
  <inkml:trace contextRef="#ctx0" brushRef="#br0" timeOffset="39698.32">25153 4440 182 0,'-4'-5'219'0,"4"-1"-11"0,-6 1-2 0,2-1-6 0,-1 1-10 16,-4-1-6-16,0 1-16 0,-4 1-13 0,0-1-19 16,-2 4-9-16,0 0-12 0,-4 2-11 0,0 0-11 15,1 0-7-15,-1 1-10 0,2 5-8 0,-2-1-8 16,3-1-4-16,-2 2-7 0,3-1-8 0,-3 1-3 16,9-1-4-16,-1-1-2 0,1-2-6 0,1 1-5 15,3 2-4-15,0-1 5 0,3-1-7 0,2 3-1 16,-2 1-3-16,6 2 4 0,5 4 1 0,0 4 0 15,8 6-1-15,-1 1-1 0,7 0 2 0,-1 2-3 16,1 1-3-16,3 1-6 0,6 7 7 0,-7-8-4 16,-2 1 1-16,1-2 1 0,-6-1-2 0,1 0 0 0,-3 0 1 15,-2-4 4-15,-8-4 11 0,2-1 6 0,-7-1 12 16,-1-5 15-16,-2 2 4 0,-5 1 1 0,-2-2 4 16,-2-1 3-16,-2 0-9 0,-3-2-2 0,0-1-23 15,-4 2 12-15,2-5-10 0,-3-1-6 0,2 1-4 16,1-3-4-16,-1 0-11 0,6-2-11 0,1-2-14 15,1-2-10-15,2-5-11 0,3 1-7 0,5-5-7 16,1-14-1-16,6 4-2 0,4-9-5 0,8 0-5 16,5-14-6-16,0 0-1 0,5-2-17 0,-1-1-21 0,1 0-28 15,0-6-49-15,-6 2-70 0,1-1-176 16,-4 2-466-16,-6 0 207 0</inkml:trace>
  <inkml:trace contextRef="#ctx0" brushRef="#br0" timeOffset="58328">26197 7118 144 0,'0'-6'157'0,"0"6"-16"0,0 0-6 16,1-3-6-16,-1 3-10 0,0 0-5 0,0 0-6 15,0 0-12-15,0 0-9 0,-1-3-9 0,1 3-6 16,0 0-1-16,0 0-8 0,0 0 0 0,0 0-4 16,0 0-3-16,9 0-5 0,-9 0 2 0,0 0-3 0,0 0-7 15,8 0 4-15,-8 0-2 0,0 0 4 16,0 0-3-16,0 0 1 0,0 0 3 0,6 1-1 15,-6-1 0-15,0 0-1 0,9 0 1 0,-9 0 2 0,8-1-6 16,-8 1-3-16,6 0-1 0,-6 0 2 0,0 0-4 16,11 0 4-16,-11 0-5 0,7 1 1 0,-7-1-2 15,7 0-1-15,-7 0-4 0,0 0-1 0,7 3-3 16,-7-3 3-16,5-1-2 0,-1 3-1 0,-4-2-3 16,9 1 2-16,-9-1-2 0,9 0 5 0,-4 1-2 15,7-1-1-15,-5 1-1 0,1-1 3 0,2 0-7 16,0 1-5-16,1 1 2 0,-2-2-1 0,0 1 0 15,2 1 0-15,-1-2 4 0,3 4-10 0,-4-4 0 16,-1 0 2-16,3 3 5 0,-3-1-6 0,2-2-3 16,-2 0 5-16,-2 2-4 0,3-2 1 0,-1 0-3 0,1 2 0 15,-2-2 3-15,1 0-1 0,-1 1 6 0,1 0 3 16,-1-1-9-16,-1 0 4 0,1 1-2 0,-7-1 4 16,14 0-2-16,-9 0-1 0,-5 0-2 0,9 0 1 15,-4 0 3-15,1 0 2 0,-1 2-8 0,-5-2 12 16,9-2-7-16,-9 2-4 0,9 0-8 0,-5-1 7 15,-4 1 0-15,0 0 1 0,0 0 3 0,10 0-1 16,-10 0 6-16,0 0 1 0,5-2 2 0,-5 2-8 0,0 0 12 16,0 0-13-16,0 0 0 0,-1-5 2 15,1 5 3-15,0 0-2 0,-13-3-5 0,8 2-3 0,0 1 8 16,-7-4-6-16,1 2-1 0,0 1 4 0,0-1-3 16,-4 1 2-16,3 1-5 0,-1-1 7 0,-4 1-2 15,3-1-13-15,1 0 3 0,-1 0 12 0,4 1-13 16,-3 0 6-16,0 0-7 0,4 0 3 0,-5-1 2 15,3 1 2-15,-1 0 0 0,-1 0-2 0,3-2-2 0,-1 2 6 16,2 0-3-16,0 2 1 0,0-2 7 16,-3 0-1-16,5 0-3 0,0 0 8 0,2 1-1 15,5-1-2-15,-13 0-2 0,8 0 1 0,5 0-7 0,-9 0 1 16,9 0 1-16,-9 1 2 0,9-1-4 16,-7 0 5-16,7 0-3 0,-7 0-6 0,7 0-2 0,0 0 12 15,-6 1-7-15,6-1-2 0,0 0-3 0,-8-2 1 16,8 2 5-16,0 0-4 0,-9 0 2 0,9 0-2 15,0 0 1-15,0 0-5 0,-10 1 1 0,6 0 3 16,4-1-6-16,-5 1 0 0,5-1 1 0,-9 2 4 16,5 0 1-16,4-2-9 0,-5 1 9 0,5-1-4 0,-5 2-2 15,5-2 1-15,0 0 2 0,-8 1-1 16,8-1-3-16,-3 3 9 0,3-3-5 0,0 0 0 0,-7 1 0 16,7-1 4-16,-2 3-5 0,2-3-4 0,0 0 1 15,-3 3 2-15,3-3 5 0,-4 3 4 0,4-3-4 16,0 0-7-16,0 0 6 0,-5 2 1 0,5-2 1 15,0 0 1-15,0 0-9 0,0 0 7 0,0 0 6 16,0 0-1-16,0 0-5 0,0 0-3 0,0 0 1 16,0 0 6-16,0 0-9 0,0 0 3 0,-4 0-3 15,4 0 16-15,0 0-7 0,0 0-6 0,0 0-8 16,0 0 6-16,0 0 5 0,0 0 4 0,0 0-8 0,0 0 0 16,-4 3-9-16,4-3 11 0,0 0 3 15,0 0-3-15,-3 3 2 0,3-3-5 0,0 0 8 0,0 0-4 16,-7 1-8-16,7-1 4 0,0 0 11 0,-2 4-16 15,2-4 8-15,0 0-6 0,0 0 7 0,-5 2-4 16,5-2 11-16,-3 3-9 0,3-3 0 0,0 0 1 16,0 0 4-16,0 0 7 0,0 0-13 0,-4 2-4 15,4-2 4-15,0 0 2 0,0 0 11 0,0 0-7 16,0 0-6-16,0 0 4 0,0 0-4 0,0 0 2 16,0 0-1-16,0 0 1 0,-1 3-2 0,1-3 2 0,0 0-1 15,0 0 10-15,0 0-5 0,0 0 5 0,0 0 1 16,0 0-12-16,0 0 10 0,0 0-9 0,0 0-6 15,0 0 4-15,0 0 7 0,0 0-6 0,0 0-3 16,0 0 2-16,0 0 14 0,0 0-16 0,0 0 8 16,0 0-8-16,0 0 10 0,0 0-5 0,0 0 13 15,0 0-13-15,0 0-8 0,0 0 9 0,0 0-1 16,0 0 2-16,0 0 11 0,0 0 1 0,0 0-17 16,0 0 8-16,0 0 3 0,0 0-10 0,0 0 5 0,0 0-7 15,0 0 5-15,0 0 3 0,0 0-5 16,0 0 4-16,0 0 0 0,0 0-2 0,0 0 2 0,0 0-4 15,0 0 2-15,0 0-7 0,0 0 7 0,0 0 1 16,0 0 2-16,0 0 3 0,0 0-2 0,0 0-7 16,0 0 2-16,0 0 2 0,0 0 6 0,0 0 2 15,0 0-9-15,0 0 5 0,0 0-2 0,0 0-5 16,0 0 3-16,0 0 5 0,0 0-6 0,0 0-3 16,0 0 2-16,0 0 4 0,0 0-2 0,0 0 6 15,0 0-4-15,0 0-1 0,0 0 0 0,0 0 7 0,0 0-5 16,0 0-6-16,0 0 14 0,0 0-9 0,0 0 12 15,0 0-13-15,0 0 1 0,0 0-2 16,0 0 2-16,0 0-1 0,0 0-2 0,0 0 4 0,0 0-7 16,0 0 2-16,0 0 6 0,0 0-2 0,0 0-3 15,0 0 9-15,0 0-8 0,0 0-1 0,0 0-2 16,0 0-2-16,0 0 5 0,12-5 2 0,-12 5 3 16,0 0-2-16,0 0-5 0,8 0 6 0,-8 0 1 15,0 0-2-15,0 0-4 0,9 0-1 0,-9 0 6 16,0 0-1-16,7-1-3 0,-7 1 2 0,0 0 0 0,9 0 5 15,-9 0 3-15,9 0 0 0,-9 0 0 0,7 1 0 16,-3 0-7-16,-4-1 6 0,9 0 1 16,-9 0-2-16,8 0 0 0,-8 0-5 0,11 1 4 0,-7-1-3 15,-4 0 1-15,9 0-5 0,-3 2 3 0,1-2 0 16,-1 0-2-16,-6 0-1 0,12 1 1 0,-6-1-5 16,3 2 5-16,-4-2-3 0,7 0 0 0,-4 0 1 15,2-2 1-15,1 2-1 0,2-1 0 0,-3 1-2 0,0 0 0 16,4-2-4-16,-3 1 10 0,1 0-5 0,-3-2-5 15,4 2 3-15,1-1-3 0,-4 1 1 16,4-2-1-16,-2 0-1 0,1 2-12 0,-2-1-8 0,-2 2-2 16,0-1-10-16,0-1-17 0,1 0-21 0,-2 2-26 15,-2-1-28-15,-6 1-41 0,10 0-38 0,-6 1-44 16,-4-1-59-16,4 3-72 0,-4-3-200 0,0 0-630 16,-11 6 279-16</inkml:trace>
  <inkml:trace contextRef="#ctx0" brushRef="#br0" timeOffset="61454.43">25184 7463 142 0,'-9'0'173'0,"9"0"-14"0,0 0-11 16,0 0-5-16,0 0-2 0,0 0-6 0,0 0-1 15,0 0-3-15,0 0-13 0,13-10-1 0,-9 6-8 16,1 2-3-16,0 0 4 0,1-2-5 0,-1 2 0 16,0-1-1-16,0 3 2 0,-1-3-10 0,1 1-6 15,-1 0 3-15,-4 2-6 0,9-2 0 0,-5 0-5 16,-1 1 4-16,-3 1-3 0,5-6 6 0,-5 6-9 15,5-3-7-15,-1 1-3 0,-4 2-2 0,6-2 4 0,-2-1-15 16,-4 3-4-16,6-1-5 0,-2 0-1 16,-4 1 3-16,7-3 1 0,-5 0-2 0,4 2-1 0,-6 1-3 15,9-5-9-15,-5 2 7 0,1 2-6 0,1-3 8 16,2 4-5-16,-3-3 8 0,3 2 1 0,-3-3-5 16,2 2-6-16,-1-2 8 0,-1 3 2 0,0-2 3 15,3 2 0-15,3-6-3 0,-3 3-1 0,1-1-2 16,-2 1-8-16,4-1 2 0,-2 2-9 0,4-2 5 15,2-1 7-15,-2 0 5 0,-1 0-7 0,5-1-5 16,0 1 1-16,-4 2-4 0,-1-2-3 0,1 3 6 0,0-2-5 16,5-1-3-16,-2 2-1 0,1-3 2 15,-3 4-11-15,3-1 3 0,-3 0 2 0,2 1 2 0,1-2-2 16,0 0 1-16,2 0-1 0,-3 2 5 0,4-1 3 16,-4-3-4-16,2 3 1 0,1 1 1 0,-5 0-2 15,0-2-4-15,-1 2 2 0,0-1-3 0,1 2-5 16,-1-4 1-16,-1 3-2 0,1 1 2 0,-4 0-1 15,5-2-2-15,-3 2-6 0,1-1 2 0,-3-1 0 16,3 3 0-16,-1-2-2 0,1 2 0 0,-2-2-4 16,3 1 1-16,0 0 0 0,1-1 0 0,-3 0 1 0,3 2-4 15,4-2 0-15,0-1 0 0,-1 3-2 0,2-1 0 16,-4-2 3-16,4 1-3 0,0 0 4 0,-6 3-1 16,0-3-3-16,1 1 2 0,0 0-2 0,1 1 0 15,-3 0-2-15,-1-1 4 0,1 1-3 0,-2 1-1 16,2 0 7-16,-5 0-4 0,0 0-2 0,-1 0-4 15,-6 0 3-15,14 0-1 0,-9-3-2 0,-5 3 3 16,13 0-1-16,-8 3 1 0,0-3 1 0,-5 0-2 0,9 1 8 16,-9-1-5-16,9 0 2 0,-9 0-5 15,9 0 6-15,-9 0-2 0,6 2-4 0,-6-2 4 0,8 0-2 16,-8 0 3-16,9-2-1 0,-4 1-2 0,0 1-2 16,-5 0 0-16,12-3 1 0,-6 3 2 0,1-1 1 15,-7 1-3-15,12-2 2 0,-5 2 0 0,-1-1-2 16,-6 1-1-16,14-2 0 0,-7 2 3 0,-7 0-4 15,11 0 2-15,-6-1-1 0,-5 1 1 0,12 1-3 0,-7-1 6 16,-5 0 0-16,8-1-1 0,-8 1-2 16,7 0 4-16,-7 0-2 0,5-1 0 0,-5 1 1 15,0 0 3-15,0 0 2 0,0 0-1 0,0 0-1 0,0 0 2 16,0 0-1-16,9 1 0 0,-9-1 1 16,0 0-6-16,0 0 7 0,0 0-3 0,0 0 1 0,0 0-2 15,0 0-1-15,0 0 2 0,0 0-4 0,0 0 3 16,0 0-3-16,0 0 1 0,0 0 3 0,0 0-2 15,-23 3 0-15,23-3 0 0,-9 1-2 0,3-1-2 16,-2 0 3-16,1 2 0 0,0-1-2 0,-1 2 5 16,-2-3-4-16,0 1 2 0,1 1-1 0,0 0 0 15,2-2 1-15,-1 2-1 0,0-2-1 0,-1 2 2 16,3 0-3-16,-2-1 4 0,0-1 0 0,2 0-1 0,-3 2-2 16,4-1 4-16,-3-1-5 0,3 1 2 0,-4 1-4 15,4-1 2-15,0 1 2 0,5-2 2 0,-13 1-1 16,4-1-1-16,4 0-4 0,-2 1 3 0,0-1-3 15,7 0 1-15,-11 0 4 0,11 0 0 0,-9 1 4 16,4-1-7-16,5 0 5 0,-11 0-4 0,6 1 0 16,-1-1 0-16,6 0 0 0,-8-1 0 0,8 1-1 15,0 0 2-15,-9 0 1 0,9 0-1 0,-7-1-1 0,7 1 0 16,0 0-3-16,-7-1 3 0,7 1 0 0,-5-1 0 16,5 1 1-16,0 0 4 0,0 0-2 0,0 0-2 15,-9-2 0-15,9 2-5 0,0 0 7 0,0 0-3 16,-4-1-2-16,4 1 0 0,0 0 1 0,0 0 2 15,0 0-1-15,-6-3 0 0,6 3 0 0,0 0 0 16,0 0-6-16,0 0 1 0,0 0-4 0,0 0-1 16,0 0-4-16,0 0-15 0,0 0-20 0,0 0-23 0,-8-1-21 15,8 1-36-15,0 0-32 0,0 0-42 16,-1-2-45-16,1 2-53 0,0 0-73 0,-4-3-309 16,4 3-739-16,-4-3 327 0</inkml:trace>
  <inkml:trace contextRef="#ctx0" brushRef="#br0" timeOffset="65133.66">24027 7659 166 0,'0'0'164'0,"0"0"-7"0,0 0-7 16,0 0-8-16,0 0-3 0,0 0-13 0,0 0 7 16,0 0-4-16,0 0-5 0,0 0 3 0,5-9-4 0,-5 9-9 15,9-3 3-15,-4 3-1 0,3-3-6 0,-3 0-19 16,-1 0 0-16,5 1-1 0,-4 0 0 0,0 1-3 16,4-1-1-16,3-1 1 0,-3-1-5 0,0 1 2 15,2-1-4-15,-1 1-2 0,1-2-2 0,1 2-2 16,0 0-4-16,-1-1-1 0,3 1-6 0,-1-2-4 15,-1 2-6-15,0-3 8 0,1 2-4 0,0 0 5 16,-3 1-15-16,3-1-3 0,-4 0 2 0,1-1-4 0,3 3 6 16,-3-1-8-16,0 1 5 0,2-4 0 0,-4 4-7 15,-1-1 10-15,1 3-9 0,-1-1-1 0,0-2 1 16,-1 2 0-16,1-3 0 0,0 1-8 0,-2 2 8 16,3-1 1-16,-1-2 1 0,0 3-2 0,5 0 4 15,-1-4 3-15,-1 0-5 0,3 3 8 0,-1-2-15 16,2 1 2-16,-1-1 1 0,2 2-1 0,4-2 3 0,0-1 4 15,3 2-6-15,-3 0 4 0,2 0-1 16,0-1-7-16,-4 0 2 0,3 2-1 0,-3 0 2 16,-2-1 1-16,3-2 0 0,-4 2 2 0,3-1-3 0,-3 2 4 15,0 0-6-15,0-2 1 0,1-1 0 0,-3 1-4 16,-1 1-4-16,0-2 0 0,1 2-3 0,1-3 1 16,-1 3-7-16,-1-2 4 0,1 1-5 0,2-2-1 15,-1 0 2-15,-1 3 0 0,1 0-2 0,0-4-2 16,0 3 1-16,2-2-3 0,3-1-2 0,-3 3-3 15,1-1 6-15,1-2-5 0,1 0 1 0,0 2 3 0,0-1-2 16,-1-1 2-16,1 2-3 0,0 0 0 0,1-1 1 16,-1 0 1-16,2 1-3 0,-1 0 3 15,-1 0-2-15,1 0-1 0,-1-1 4 0,0-1-4 0,1 1 1 16,2 3 1-16,-1-3-1 0,-1 2 4 0,2-2-2 16,-2 2 1-16,-1-1 3 0,2-1-4 0,-1 2-1 15,-1-2 3-15,1-1 0 0,-1 2-1 0,3 1 5 16,-2-2-4-16,-2 2 3 0,0-1 1 0,1-1 1 0,0 2-4 15,1-3 1-15,-3 1 2 0,2 1-2 16,-2 1-2-16,-2 0-2 0,3 1 3 0,-3-2 0 16,-1 3-3-16,0-1 0 0,2 1-1 0,-4-1 0 0,3 1 0 15,-1-2-1-15,1 1-2 0,-2 0 0 0,1 3-1 16,-1-4-2-16,1 3 4 0,1-1-3 0,-1 1 0 16,-3 0-1-16,4-2-2 0,-2 3 2 0,2-3-1 15,-1 1 0-15,-1 0-3 0,1 0 2 0,0 1 2 16,1-1-1-16,-1 2-2 0,-1-3 0 0,0 3-1 15,3-1 0-15,-3 1 0 0,3-1 2 0,-3 0-1 16,1-1-1-16,0 0 1 0,0 2 0 0,1-1 4 0,-1 1-4 16,-1-1-4-16,2 0 1 0,-4 2 2 0,5-2 2 15,-2-1 1-15,0 2 0 0,2 0-3 0,-2 0 2 16,2 0-1-16,-2 0-4 0,0-1 3 0,-2 1-4 16,2-1 4-16,1 1 1 0,-2 0 0 0,-1 0-2 15,1 0 3-15,-1 1 0 0,1 0-2 0,-1-2-2 16,1 2-1-16,-2 1-1 0,0-1 4 0,-2 0-1 15,3-1 1-15,-2 0-1 0,-2 0 0 0,2 1 3 16,-2-1 1-16,0 0-8 0,-7 0 5 0,14 0 2 16,-9 0-5-16,1 0 4 0,1 0-4 0,-7 0 3 0,12-1 0 15,-7 1 0-15,3 0-1 0,-8 0-1 0,9 0-3 16,-4-1 5-16,-5 1-2 0,9 1 2 0,-4 0 0 16,-5-1 1-16,7 0 1 0,-7 0-4 0,0 0 1 15,6-1-1-15,-6 1 0 0,0 0 4 0,0 0-2 16,9 1 1-16,-9-1-2 0,0 0 2 0,0 0-2 15,0 0 2-15,8-1-2 0,-8 1 1 0,0 0-1 16,0 0 2-16,6-1-5 0,-6 1 3 0,5-1 2 0,-5 1-2 16,8 0 1-16,-8 0-5 0,9-2 3 0,-5 1 0 15,-4 1 1-15,9 0 0 0,-9 0 0 16,7-1 3-16,-7 1-3 0,7-2 5 0,-7 2-3 0,6 0-1 16,-6 0-2-16,0 0 4 0,5-1-2 0,-5 1 1 15,0 0-3-15,0 0 5 0,0 0 0 0,0 0-2 16,0 0-2-16,0 0 5 0,0 0-2 0,0 0 4 15,0 0-3-15,0 0 1 0,0 0 0 0,0 0 1 0,0 0-3 16,0 0 0-16,0 0 0 0,0 0-2 16,0 0 1-16,0 0 0 0,0 0-1 0,0 0 1 15,0 0-3-15,0 0 5 0,0 0-2 0,0 0 0 0,-18 5 2 16,18-5-2-16,-7 0 0 0,7 0 1 0,-8 0-1 16,8 0 0-16,-9 0-1 0,3 2-2 0,6-2 1 15,-12 1 2-15,8-1 0 0,-2 1-1 0,6-1-2 16,-13 0 5-16,13 0-3 0,-10 0 1 0,3 0 3 15,7 0-3-15,-11 1 1 0,3-1-2 0,8 0 4 16,-14 2-2-16,10-2-1 0,-4 0 3 0,2 2-1 16,-1-2-6-16,7 0 4 0,-12 1 0 0,5-1 3 0,1 1-1 15,1 0-4-15,-1-1 0 0,6 0 4 16,-10 0-2-16,3 2 1 0,7-2 0 0,-7 0-1 0,7 0 3 16,-8 0-1-16,8 0 0 0,-9 2-2 0,9-2 0 15,-9 1-3-15,4-1 1 0,5 0 0 0,-10 3 2 16,2-3-2-16,2 1 2 0,-2-1 2 0,-2 1-2 15,1 0-2-15,-3 0 1 0,6 2-1 0,-4-3 2 16,-2 1-1-16,1-1-2 0,-1 2 4 0,-2-1-3 0,3-1 4 16,0 2-3-16,0-2-1 0,0 1 3 15,0 0-2-15,1 0 1 0,1 1-2 0,-1-1 1 16,-1-1 1-16,0 0-2 0,2 2 3 0,3-1 1 0,-7 2-3 16,8-3-6-16,-4 3 7 0,1-2-1 15,-1 1 2-15,-1-1-5 0,1 1 4 0,-4 0-1 0,6-1 0 16,-4 1 0-16,1 0 0 0,-1 0-2 0,0 2 4 15,1-1-4-15,0 0 1 0,-2 1 1 0,1-3-2 16,0 2 2-16,-2 0 1 0,0 0 1 0,0 1-3 16,2 0 1-16,-2-3-2 0,1 3 2 0,-2 1-4 15,1-4 4-15,2 3 1 0,-2-2 0 0,1 2-1 16,-1-3-1-16,2 3 1 0,-1-2 0 0,3 0 1 16,-2 2-1-16,1-2 0 0,0 3 2 0,0-2-2 0,0-1 5 15,2-1-4-15,-1 0-2 0,1 1-1 0,-3 0 2 16,2 1 1-16,-4 0-4 0,7-2 2 0,-4 2-1 15,-1-1 0-15,-1-1 2 0,1 0 0 0,2 4 1 16,-1-3 1-16,-3 2-1 0,1 1-1 0,0-4-1 16,0 4-1-16,0-2 2 0,-2 0 2 0,-3 3-1 15,6-3-1-15,-3 0 0 0,2 0 0 0,-1-1 2 16,2 1 1-16,-1 2-3 0,2-2 0 0,-3-1 0 0,0 2 2 16,-2 0-1-16,2-1 2 0,-1 1-3 15,2-2 2-15,0 0 0 0,1 1-1 0,-1 1-6 16,-1-1 7-16,3 1-2 0,-3-1 1 0,3 1 1 0,-3-1-6 15,4 1 6-15,-2-2-3 0,2 3 3 0,-1-4 1 16,-2 2-4-16,7-1 1 0,-7 0-2 0,2 3-1 16,5-2 4-16,-4-3-3 0,1 3 3 0,-2 0-2 15,1-2 3-15,-1 2-1 0,0 1-1 0,2-1 0 16,-1-2-2-16,-1 3 4 0,0-3-4 0,1 2 1 16,1 2-1-16,-2-2 4 0,1 1-5 0,-4-2 1 15,2 3 4-15,-1-3-3 0,2 4 3 0,-3-2 2 0,4 0-6 16,-5-1 2-16,5 1 1 0,-2-1-3 0,3 0 3 15,-2 1-1-15,0-1 2 0,0 1-2 0,1-1-2 16,0-3 3-16,-2 4 1 0,4-3-1 0,-1 1-5 16,2 0 7-16,-1 0-2 0,0 1-2 0,0-1 4 15,-2 0-1-15,3 0-1 0,-3 1-1 0,1 0-1 16,-1-2 0-16,4 1 0 0,-5 1 3 0,5-1-4 16,-7 3-2-16,2-1 4 0,1-1 3 0,0-1-2 0,-1 2-1 15,-1-1 1-15,2 1 1 0,0 0-3 16,-3-2 4-16,2 3-3 0,0-3 0 0,0 3-1 15,-1-2 1-15,2 0 2 0,-1 1 3 0,1-3-4 0,4 2 1 16,-4-1-5-16,0 1 0 0,4 1 6 16,-7-3-3-16,1 0 2 0,2 4-5 0,0-1 2 0,0-1 0 15,-2 1 2-15,4-4-2 0,-3 4 0 0,0-2 2 16,1 1 1-16,2 2 0 0,-3-3-1 0,4 0-2 16,-3 2 4-16,1-2-3 0,-2 1-2 0,2 0 3 15,2 0-1-15,0-1 2 0,-6 2-3 0,3 0 2 16,0 1 1-16,4-2-3 0,-4 0 1 0,4 0 2 0,-3-1 0 15,3 0-5-15,-4 1 2 0,4-1 1 16,-2 1-2-16,1-1 0 0,1-1 0 0,-2 2 2 0,0-1 3 16,2 0-3-16,1 1 2 0,-2-1-3 0,3-1 0 15,-4 1 3-15,7-2-2 0,-7 2-1 0,1-1 0 16,2 2 1-16,0 0-2 0,0-2 2 0,-1 2-1 16,2-2-3-16,3-1 5 0,-8 3-1 0,4-1 1 15,0 0-4-15,0 1 0 0,4-3 4 0,-7 1 2 16,3 2-4-16,4-3 0 0,-9 2 1 0,4 0 0 15,0 0 0-15,-3-1 0 0,4 4-1 0,4-5 3 0,-10 2-1 16,5-1 0-16,-2-1-3 0,7 0 1 16,-11 3 0-16,6-2 4 0,1-1-6 0,-3 3 2 0,7-3 0 15,-10 3 1-15,9-2 0 0,1-1 2 0,-9 2-6 16,9-2 2-16,-4 2 1 0,4-2 1 0,0 0 2 16,0 0-4-16,-7 1 1 0,7-1 2 0,0 0 2 15,0 0-1-15,-7 1-7 0,7-1 5 0,0 0 0 16,0 0 0-16,0 0 2 0,0 0-4 0,0 0 2 15,0 0 1-15,0 0-3 0,0 0 1 0,0 0 1 16,0 0-4-16,0 0 3 0,0 0 1 0,0 0-2 16,0 0 0-16,0 0-1 0,0 0-1 0,0 0 2 0,0 0-1 15,0 0 0-15,0-9 1 0,0 9 0 0,0 0 0 16,0 0 0-16,0 0 0 0,0 0-2 0,0 0 4 16,0 0-2-16,0 0-1 0,0 0-3 0,9-5 3 15,-9 2-1-15,0 3 4 0,7 0-1 0,-4-2-4 16,-3 2 1-16,9-6 0 0,0 5 0 0,-4-1-1 15,3 0 0-15,0-1 0 0,2-3-3 0,-1 4 4 16,1-2 0-16,3 0-1 0,-2 2 1 0,1-4 0 0,5 0 3 16,0 1-2-16,1-1 0 0,1-2-1 0,-1 0 3 15,9-3-2-15,0 4 0 0,-8 0 3 16,7-3-4-16,1-1 2 0,1 1-6 0,1 0 5 0,1 1-5 16,-4-3-4-16,6 4-1 0,-5-2-3 0,4 4-1 15,-3-5-10-15,1 4 7 0,1-1-2 0,0-1 2 16,-3 1-2-16,1 1-9 0,-1 0 4 0,0 0-2 15,1-1-5-15,0 2-3 0,-1-3 2 0,-7 3 3 16,1 0-4-16,7-2 3 0,-6 2-6 0,-2 2 1 16,2-5 8-16,-2 5-2 0,1 0 5 0,7-4 0 15,-2 1 0-15,1 1-3 0,-7 0 9 0,8 1-6 0,-10 0 0 16,10-2 0-16,-1 1 1 0,2 4-1 0,-1-1-13 16,-5-1-14-16,-6 1-12 0,3 0-22 0,-2 0-27 15,-5 1-21-15,-1 0-21 0,-2 1-15 0,-4-2-22 16,1 3-23-16,-7 0-32 0,4-1-26 0,-4 1-43 15,0 0-253-15,0 0-618 0,0 0 273 0</inkml:trace>
  <inkml:trace contextRef="#ctx0" brushRef="#br0" timeOffset="142486.26">14858 7677 71 0,'3'-2'171'0,"-3"2"0"0,5-5-10 0,-2 2-3 16,-3 3-4-16,3-4-6 0,-3 4 1 0,0 0-2 0,2-4-6 16,-2 4-2-16,0 0-8 0,0 0-6 15,3-3-10-15,-3 3-6 0,0 0-8 0,0-4-8 0,0 4-4 16,0 0-6-16,0 0-5 0,0 0-2 0,0 0 0 15,0 0-7-15,0 0-3 0,0 0-7 0,-13 7-10 16,7-3-2-16,1 4-11 0,-1-2 15 0,-3 3 3 16,2 0-3-16,-2 2 5 0,0 3 0 0,-1-2-3 15,-2 3-2-15,3 1-21 0,-1-1 8 0,-1 1 4 16,-2 7-1-16,2-5 4 0,-3 5-8 0,4 3 0 16,-4-2-2-16,5 1 4 0,0 3 0 0,-1-1-2 0,0-1 2 15,2 2-11-15,0-1 3 0,3 1 0 16,0 0 5-16,0 3-5 0,3-1-7 0,-1-3 1 0,4 2 3 15,2-1-1-15,-1 0 1 0,4 1 10 0,0 0-9 16,4-4-2-16,-1 2 0 0,6-3-13 0,-2 0 18 16,5-2-18-16,-4 0 1 0,5-1-2 0,1-3 1 15,0-1 1-15,2-1-3 0,-7-2-3 0,8 1-3 16,-8-2 3-16,4 0-8 0,-1-3 2 0,0 0-17 16,0 1-24-16,-4-4-27 0,-1 2-37 0,-3-1-49 15,-1-1-47-15,1 0-64 0,-2 1-70 0,-2-1-210 0,-3-1-586 16,1-1 259-16</inkml:trace>
  <inkml:trace contextRef="#ctx0" brushRef="#br0" timeOffset="143168.51">14173 7781 188 0,'1'-6'207'0,"-1"3"-13"0,0 3-10 0,0 0-11 15,1-3-10-15,-1 3-5 0,0 0-11 0,3-4-4 16,-3 4-11-16,0 0-11 0,0 0-8 0,0 0-3 16,0 0-8-16,0 0-7 0,0 0 0 0,0 0-1 15,9 9 7-15,-8-2-15 0,0 0 2 0,2 4 1 16,-1 1-6-16,2 3-7 0,-1 1-8 0,-1 1-3 0,1 3-15 16,-3 2 4-16,0 3-4 0,-1-1-10 0,1-4-4 15,-2 6 0-15,0-1-6 0,2-7-1 16,-2 1-2-16,1 0-16 0,0 0 7 0,0-1-9 0,-1-1-12 15,2 0-16-15,-1 1-17 0,0-1-19 0,2 1-26 16,-1 0-24-16,-1-6-17 0,1 3-28 0,1 2-39 16,2-1-36-16,-5 1-189 0,4-5-448 0,0 5 199 15</inkml:trace>
  <inkml:trace contextRef="#ctx0" brushRef="#br0" timeOffset="143333.13">14253 8560 43 0,'1'3'229'0,"3"-1"-9"0,-4-2-14 16,4 6-12-16,-4-6-15 0,1 3-13 0,3-2-15 16,-4-1-18-16,4 4-12 0,1-3-10 0,-5-1-13 15,5 2-7-15,-1-1-16 0,-4-1-17 0,0 0-40 16,9 2-33-16,-4-1-42 0,-5-1-72 0,10-3-187 0,-2 3-341 16,-3-1 150-16</inkml:trace>
  <inkml:trace contextRef="#ctx0" brushRef="#br0" timeOffset="144036.4">15429 7990 88 0,'-3'-1'158'0,"3"1"-9"15,0 0-6-15,0 0-3 0,0 0 4 0,0 0-6 16,12 9 8-16,-6-3 0 0,3 1-2 0,-2 4-3 16,5 2-6-16,1 0-5 0,0 3-4 0,2-2-7 0,3 5-6 15,1-1-5-15,-5-3 0 0,4 3-10 16,1 0-1-16,2-1-6 0,-6-4-7 0,1 0-6 16,-1-2-10-16,-2 2-6 0,2-1-4 0,-4-1-8 0,0-3-4 15,0 2 2-15,-2 2-9 0,0-3-3 0,-1-4-4 16,-2 2-5-16,1 0-3 0,-4-2-5 0,1 0-11 15,0-3-20-15,-3 1-24 0,4 0-28 0,-5-3-31 16,0 3-41-16,0-3-40 0,0 0-43 0,0 0-216 16,0 0-469-16,0 0 208 0</inkml:trace>
  <inkml:trace contextRef="#ctx0" brushRef="#br0" timeOffset="144268.99">15770 7944 212 0,'0'0'229'0,"0"0"-20"0,0 0-23 15,-12 12-11-15,5-4-9 0,-3 7-12 0,-1 3-6 16,-4 7-6-16,0-1-4 0,-3 2-5 0,-1-1-4 16,1 4-6-16,-4-1-4 0,7-1-6 0,-6-1-9 0,6-2-8 15,-2-3-12-15,7-5-5 0,1-7-11 0,4 2-8 16,0-2-21-16,0-2-31 0,2 0-39 0,3-1-49 15,0-1-51-15,2-2-67 0,-2-3-215 0,5 1-446 16,-5-1 197-16</inkml:trace>
  <inkml:trace contextRef="#ctx0" brushRef="#br0" timeOffset="145026.76">16648 8300 95 0,'-5'4'279'0,"1"-4"-21"0,2 4-20 0,2-4-24 0,-6 3-22 16,6-3-20-16,-1 3-14 0,1-3-19 0,0 0-9 15,0 0-16-15,0 0-7 0,0 0-10 0,0 0-4 16,0 0-8-16,-8-6-6 0,8 6-8 0,0-9-9 16,-1 2-4-16,1 0-4 0,0 1-7 0,-2-4 1 15,0-1 0-15,-3 0 2 0,2-4-5 0,-1-1-2 16,-3-2-24-16,-1-5-1 0,-4-3-1 0,3-1-1 0,0 1-2 16,-1-3-2-16,1-2 0 0,0 1-2 0,1-2-2 15,1 2-1-15,0 0 0 0,6 1 0 0,1 0-2 16,-2 2-2-16,5 9-1 0,1 1 0 0,-1 5 4 15,2 0-3-15,0 1-1 0,-2 3 0 0,1 3-3 16,0 1 1-16,0 1 1 0,0 2-3 0,0-2 3 16,-4 3 0-16,6 7 1 0,-5-1-3 0,-2 4 2 15,0 3 3-15,-4 4 6 0,0 2 4 0,-3 5 3 16,-1-1 9-16,-4 5 13 0,2 0 4 0,-2-3 11 16,0 1 3-16,0 1-1 0,-1-6 4 0,5 5 0 0,-1-1-3 15,-1-1 1-15,4-6 1 0,-2 7 7 0,2-1-9 16,3-3 8-16,1-5-5 0,3 3-1 0,0-2-2 15,0 1 0-15,3-3-4 0,4-1-7 0,-3-2-2 16,5 2-7-16,4 0-4 0,-3-5 0 0,-1 0-5 16,5 2-3-16,4-4-2 0,1-4 1 0,-6-2-2 15,7-2 3-15,0-2-8 0,1 2-9 0,0-3-3 16,8-7-2-16,-11 4-16 0,1-2-7 0,-2-2-8 0,1 2-8 16,-3-1-8-16,-6 1 4 0,-1 1 7 0,-2-2-10 15,-2 1-7-15,2-4-2 0,-4 3-1 0,-2-1-1 16,-2 0 0-16,-4-1 10 0,3 2-4 0,-3 0 5 15,1-1-2-15,0 3 0 0,0 1 8 0,-3 1 3 16,4 2 4-16,2 0 7 0,-2 1 0 0,1 0 5 16,3 3 1-16,-5-4 4 0,5 4 2 0,0 0 0 15,-1-2 2-15,1 2 4 0,0 0 5 0,0 0 5 0,0 0-1 16,0 0 6-16,14 1 5 0,-14-1-3 16,13-2-5-16,-2 0 2 0,-2 0 3 0,4 1-3 0,0-1-2 15,1-1-3-15,2 0-6 0,-2 0-6 0,3 2-8 16,2-2-19-16,0-1-27 0,-1 1-33 0,4 1-42 15,-5 1-44-15,2-3-43 0,-1 1-55 0,-4 0-170 16,-1 0-485-16,0 1 214 0</inkml:trace>
  <inkml:trace contextRef="#ctx0" brushRef="#br0" timeOffset="145470.42">17118 7776 188 0,'0'0'206'0,"0"0"-15"0,0 0-12 16,0 0-11-16,0 0-5 0,27 0-10 0,-18-2-11 16,0 2-9-16,6 0-16 0,-3-2-12 0,1 1-7 15,-1 2-12-15,1-2-7 0,1 4-8 0,0-2-7 16,-1 2-8-16,1 0-3 0,-2 1-6 0,-1 0-4 16,-2 3-3-16,1-1-1 0,-2 4 3 0,-3 2 1 15,-1 0 2-15,0 5 5 0,-3 1 6 0,-2 1 6 16,-2 5 7-16,-2 1 5 0,0 0 0 0,4 1 6 0,-6 0 4 15,1 1 5-15,1 0-4 0,-1-3 2 0,0-5 3 16,2-1-2-16,1 0-5 0,-1 0-9 0,0 0-4 16,0-1 3-16,4-6-13 0,-4-2-9 0,3 2-5 15,1-4-6-15,-2 0-3 0,2-1-21 0,0-1-17 16,2 0-19-16,-2-3-33 0,1 2-35 0,-1-4-32 16,4 2-44-16,-4-2-50 0,12-2-61 0,-9-2-251 15,4 0-569-15,-1-3 251 0</inkml:trace>
  <inkml:trace contextRef="#ctx0" brushRef="#br0" timeOffset="145774.73">17701 7631 310 0,'0'0'322'0,"0"0"-12"16,0 0-14-16,0 0-11 0,0 0-1 0,12 16-11 16,-5 0-19-16,6 7-12 0,-4 5-1 0,0 1-13 15,1 2-9-15,-1 1-19 0,-1 4 7 0,3 10-4 16,-2-12-9-16,-1 14-11 0,3-2-14 0,-4-10-16 16,-2-2-13-16,-1 2-13 0,0-1-14 0,-4 1-12 15,-3 10-14-15,-2-11-20 0,0-1-21 0,-10 9-15 0,-1-12-26 16,1 1-16-16,-6-3-23 0,-11 9-33 0,-3-4-39 15,-2 1-47-15,-3-3-61 0,-1-3-69 0,10-8-82 16,-15 4-312-16,13-11-732 0,-1 0 324 0</inkml:trace>
  <inkml:trace contextRef="#ctx0" brushRef="#br0" timeOffset="151684.32">15334 9603 81 0,'0'0'225'0,"0"0"-22"0,0 0-17 15,0 0-14-15,0 0-12 0,0 0-6 0,0 0-4 0,0 0-6 16,0 0-9-16,13 7 5 0,-9-4-7 0,3 2-5 15,1 1-12-15,1 4 13 0,1-1-3 0,-1 4-9 16,7 2 1-16,-1 0-1 0,4 4-17 0,0 1 8 16,0-1 1-16,-1 2-12 0,2 0 2 0,-4-2-6 15,2 2 0-15,0 0-7 0,-4 0-3 0,1 3-9 16,-2-8 3-16,-4 2-9 0,3-1 6 0,-5-2-9 16,1 5 0-16,-2-4-10 0,2 0-4 0,-2-1-4 15,1-4-7-15,-3-1 2 0,1 1-8 0,1 0-2 16,-2-3-1-16,0 1-3 0,0-2-6 0,-3-3-6 0,3 3-2 15,-2-3-3-15,-2 0-10 0,3 0-14 0,-1 1-17 16,1-1-14-16,-3-4-25 0,4 2-26 0,-4-2-21 16,0 0-29-16,0 0-31 0,0 0-28 0,0 0-34 15,0 0-32-15,-17-6-239 0,11 3-550 0,-1-4 244 0</inkml:trace>
  <inkml:trace contextRef="#ctx0" brushRef="#br0" timeOffset="152029.85">15736 9625 25 0,'0'-3'202'0,"1"-1"-14"0,0-1-15 0,-1 2-14 15,0 3-11-15,1-6 6 0,-1 2 0 16,0 4-3-16,0 0-2 0,0 0-12 0,0-5 8 0,0 5-6 15,0 0-4-15,0 0-12 0,0 0-2 0,-5 12-3 16,1-2-7-16,-1 1-8 0,-6 5 8 0,1 9-9 16,-8-2 2-16,2 2-1 0,-1 1-7 0,-3 0 6 15,1 1-5-15,0 2 8 0,1 0 2 0,-5-4-4 0,4 0-1 16,0 0-19-16,1 1 8 0,1-3-4 16,-1-2-8-16,7-5-8 0,-2-1-2 0,3-1-8 0,1-3-5 15,0-5-4-15,5 2-8 0,-1-3-6 0,1-1-26 16,3-1-11-16,-3 1-11 0,3-2-28 0,1-2-24 15,0 0-28-15,0 0-22 0,0 0-24 0,0 0-42 16,14-11-41-16,-5 1-50 0,0 2-298 0,1-4-613 16,5-1 272-16</inkml:trace>
  <inkml:trace contextRef="#ctx0" brushRef="#br0" timeOffset="152640.57">16386 9497 59 0,'0'0'212'0,"1"-4"-3"0,-1 4-7 0,0 0-3 16,0 0-2-16,0 0-2 0,0 0 4 0,0 0-3 0,0 0-12 16,0 0 11-16,0 0-11 0,0 0-4 0,0 0-7 15,-10 13-9-15,5-9-7 0,-3 4-5 0,-2-1-12 16,1 0-8-16,-2 0-1 0,-2 4-14 0,-5-1-8 15,4-1-9-15,0 0-8 0,-3 2-5 0,2-1-1 16,2-2-10-16,-1 2-8 0,1-3-11 0,2 2-1 16,1-5-2-16,-1 2-4 0,6 1-6 0,-5-2-4 0,4 0-9 15,-2 0 2-15,3 1-2 0,1 1-5 0,-1-2-9 16,2 1 1-16,-2-1-1 0,1 2-1 16,2-1 1-16,-1 4-3 0,-1-2-7 0,2 2 4 0,2-1 3 15,-1 0-10-15,1-2 8 0,-2 2-7 0,4-2 4 16,-1 1 0-16,1-2-8 0,2 4 7 0,3 0-4 15,0-2 1-15,2 2-8 0,0-2 4 0,3 0 7 16,-1-1-8-16,2 2 3 0,4 3 1 0,-1-3 5 16,2 0-12-16,-5 5 2 0,2-5 5 0,1 3-8 15,-1-1 7-15,-3 0-7 0,-1-2 2 0,-2-1 8 0,0 1-3 16,0-2-3-16,-2 0-1 0,0 0 4 0,-2 0 0 16,0-2-1-16,-1 0-1 0,1-1-4 0,-1 0-19 15,-2-1-12-15,2-2-12 0,-2 1-24 0,-2-2-15 16,2 3-21-16,-2-3-26 0,0 0-33 0,0 0-36 15,0 0-41-15,8-6-53 0,-8 6-278 0,1-8-621 16,0 5 275-16</inkml:trace>
  <inkml:trace contextRef="#ctx0" brushRef="#br0" timeOffset="153188.44">16951 9471 47 0,'4'-3'197'0,"-4"3"-18"0,1-5-7 0,-1 5-8 15,1-6-2-15,2 4-10 0,-3 2-3 0,1-2 0 16,-1 2 0-16,0 0 3 0,0 0 0 0,0 0 0 0,0 0-4 16,0 0-6-16,0 0-7 0,0 0-5 0,0 0-9 15,0 0 6-15,-19 10-3 0,10-2-8 16,-2-1-2-16,-2 2-1 0,-3-1 5 0,2 4-8 0,0-1-4 16,-4-1-9-16,4 0 3 0,-1 1-4 0,5-3-8 15,-8 2 4-15,2-2-13 0,5 0-8 0,-2 1-5 16,2-1-5-16,1-1-8 0,-2 3-5 0,4-5-7 15,-2 5 3-15,4-5-7 0,-2 4 4 0,4-2-7 16,-2 1-2-16,3 2-5 0,2-2-6 0,1 3-1 16,1 2 3-16,2-2-2 0,6 3-2 0,-4-2-6 0,4 1 0 15,2 0 4-15,2 2-5 0,0-4-7 0,4 4 7 16,-2-2-6-16,9 2 2 0,-6-4 2 0,0-1-3 16,1-2-5-16,0 3 1 0,-2-4 0 0,-2 3 0 15,1-1 0-15,-4-3 6 0,-1-1-6 0,-1 2-1 16,-1-1-1-16,-3-2 4 0,-1 3-1 0,0-3-1 15,-3 1 3-15,0 1-1 0,-2-1-1 0,2 1 0 0,-1-1-4 16,-1-2-12-16,0-3-9 0,1 5-32 0,-1-5-20 16,-1 3-34-16,1-3-25 0,0 5-37 0,0-5-41 15,0 0-46-15,0 0-50 0,0 0-297 0,0 0-652 16,0 0 288-16</inkml:trace>
  <inkml:trace contextRef="#ctx0" brushRef="#br0" timeOffset="154337.65">17394 9457 78 0,'0'0'141'0,"0"0"-6"0,0 0-5 0,-2-4-10 0,2 4-4 16,0 0-1-16,0 0-5 0,1-5-5 0,-1 5-1 15,3-6-10-15,-3 6-1 0,5-6-4 0,-3 5-2 16,2-2-5-16,0-1-3 0,0 0 4 0,3 0-4 16,-1 2-4-16,-1-3-4 0,0 3-3 0,1-1 1 15,1 1-6-15,0-2-5 0,-2 2-2 0,3 2-3 0,-3-1 2 16,4 1-2-16,0 1-8 0,0 0-3 0,2 3 3 15,1 2-6-15,-2 1 1 0,3 0-1 0,1 4-5 16,-1 4-2-16,0 1-4 0,-3 1-1 0,0 0-3 16,2 6 5-16,-5 0-3 0,0-3 2 0,-4-1 3 15,0 0 3-15,0 9 6 0,-5-3 2 0,1 2 3 16,-2 0 8-16,-2 1 5 0,-3-2 0 0,0-2 4 16,-4 0 4-16,0 0 6 0,-4 2 6 0,2-3-4 15,1-6 8-15,3-3-12 0,-7 0 0 0,5-1-2 16,-4-1-9-16,2-2-4 0,4-3 0 0,-1-1-8 0,0-1-3 15,0-3-4-15,1-1-14 0,-1-1-7 0,1-5-9 16,3 3 1-16,-3-5-9 0,2 0-1 0,0-2-2 16,2 3-7-16,-1-6 1 0,6 5 0 0,-2-4-4 15,2 1 5-15,2 2-1 0,2-2-7 0,1-1 8 0,1 2 3 16,3 0-1-16,2 1-1 0,0 4 2 16,2-3-4-16,5 3 2 0,1 0 2 0,0 1 4 0,4 1-3 15,1 5-2-15,-3 0 2 0,7 1-5 0,-4 2 7 16,-4 0-13-16,8 3 16 0,-6 1-2 0,-2-2 6 15,-1 0-7-15,-2 1 5 0,-3 0-6 0,2 4 0 16,2-2-15-16,-8-3 17 0,1 4 0 0,-1-2 0 16,0-2 4-16,0 0 0 0,-4 2-4 0,2-3-3 15,0 1-17-15,-3-4-15 0,2 1-30 0,-2-2-23 16,-1 1-35-16,1-1-33 0,-1-1-33 0,-3-2-42 0,0 0-69 16,11-6-202-16,-9 1-541 0,2-1 241 15</inkml:trace>
  <inkml:trace contextRef="#ctx0" brushRef="#br0" timeOffset="155030.09">18230 9408 194 0,'-1'-6'205'0,"-3"1"-10"0,0 1-9 15,-2-1-4-15,2 0-7 0,0 1-9 0,-1 1-9 16,0-1-12-16,-3 1-8 0,-1-1-12 0,0 2-10 16,-1 0-13-16,-2 2-2 0,1 2-9 0,0 0-3 15,-3 3-6-15,2-1 2 0,-2 0-5 0,0 3-1 16,0 3-5-16,1 1 3 0,2 1 1 0,-2 3 1 16,3 0 1-16,1 2-6 0,-3-1 6 0,3 0 3 0,4 0 5 15,-4 0-11-15,4 2-3 0,1-2-3 0,0 0-1 16,3-5-2-16,1 3-7 0,0-2-6 0,0-3 0 15,4 3-2-15,1-2-8 0,0-1-5 0,0-4-2 16,4 2-2-16,4-3-11 0,0-1 7 0,0-2-4 16,2-1-4-16,-2-2-1 0,5-2-4 0,-2-1 0 15,1 0-13-15,-6-2 2 0,5-2-9 0,-1 2-3 16,-6-2-4-16,1 2 5 0,-3-3-6 0,0 2-4 0,1-3-3 16,2 4-8-16,-5-4-7 0,-1 5 2 15,-1-1 2-15,-1 0 0 0,1 2 2 0,-2-1 4 0,2 2-5 16,-2 1 6-16,0 0 0 0,-1 3 0 0,0 0 3 15,0 0-17-15,0 0 1 0,4 11 6 0,-4-1 4 16,-4 0 4-16,3 1-2 0,2 4 6 0,-2 2 6 16,1 1 3-16,0 3 4 0,0-3 6 0,-1 3 0 15,-2 4 3-15,3 0 7 0,-4 0 2 0,4-4 6 0,-2 5 4 16,-1-2 3-16,2 1-1 0,-2 0 10 16,3-8-6-16,-4 2-3 0,3-3 4 0,0-4-5 0,-2 1 2 15,3 0-8-15,0-1 3 0,-1-2-6 0,1 0-3 16,0-1 3-16,0-3-12 0,0 0-13 0,0-2-28 15,0 0-28-15,0-4-34 0,1 4-36 0,-1-4-41 16,0 3-38-16,0-3-55 0,0 0-263 0,8-11-573 16,-7 6 254-16</inkml:trace>
  <inkml:trace contextRef="#ctx0" brushRef="#br0" timeOffset="155374.72">18508 9379 221 0,'0'0'222'0,"0"-4"-18"0,0 4 4 0,0 0-11 0,5-3 1 16,-5 3-1-16,0 0-11 0,11 9 11 0,-5-1-3 15,2 3-14-15,4 4-8 0,4 6-3 0,1 6 0 16,-2 2-13-16,2 0-2 0,-3 2-25 0,-4 3 9 16,4-2-6-16,-1 0 5 0,-4-1-5 0,4 1-6 15,-4-2-3-15,-4 1-3 0,-3 1-4 0,1-3-2 0,-3 0-2 16,-3 2-11-16,-2-3-10 0,-1 2-7 0,-4-1-8 16,-4-3-8-16,-2 2-2 0,-2-3-15 0,-2 3-22 15,2-7-26-15,0 1-40 0,-2-3-50 0,2 1-57 16,0-7-77-16,5-3-106 0,4-3-366 0,0 0-751 15,3-3 332-15</inkml:trace>
  <inkml:trace contextRef="#ctx0" brushRef="#br0" timeOffset="156271.44">15307 9453 156 0,'0'0'228'0,"-6"-4"-9"0,6 4-4 0,-3-2-6 15,3 2-12-15,0 0 10 0,-5-4-8 0,5 4 1 0,0 0-6 16,-7-1-8-16,7 1-14 0,0 0-7 0,-7 6-12 15,5-4-24-15,-3 1 0 0,-1 1-7 0,-2 6-12 16,-3 5-6-16,0 2-3 0,-4 5-5 0,-1 6 2 16,1-2-2-16,-3 4-11 0,0 0-2 0,-1 0-4 15,2 2-16-15,2-1 7 0,2 1-6 0,2-2-6 16,-3 5-4-16,3 9-5 0,5-9-2 0,0 1-6 16,6 0 4-16,8 11-7 0,-5 3-8 0,9-5-2 15,0-12 3-15,6 10-1 0,9-1-8 0,-8-11-6 16,6-5-3-16,3 0 4 0,0-2-21 0,4-2-34 0,2-6-40 15,3 2-61-15,-1-4-61 0,0 1-87 16,-2-6-364-16,1 1-705 0,-6-2 313 0</inkml:trace>
  <inkml:trace contextRef="#ctx0" brushRef="#br0" timeOffset="157255.9">14654 9463 53 0,'0'0'175'0,"0"0"-7"16,-2-2-8-16,2 2-8 0,0 0-5 0,-4-4-7 0,4 4-4 16,0 0-6-16,-5-3-3 0,5 3-3 15,0 0-6-15,-3-1-4 0,3 1-5 0,0 0-7 0,0 0-5 16,0 0-1-16,0 0-9 0,0 0-2 0,0 0-6 15,-3 10-3-15,3-5-2 0,0 6 0 0,0 3 4 16,1 4-3-16,-1 2 0 0,0 5 3 0,1 2-4 16,-1 0-2-16,1 0-3 0,-1 1-2 0,-1-1-11 15,1 0 10-15,1-2-1 0,-1 2-4 0,0-8-4 16,0 1 0-16,2-2-5 0,-2-1-9 0,0 0-3 16,0-5-2-16,0 1-6 0,1-3 2 0,-1 1-10 0,0-6-9 15,0 4-22-15,2-3-35 0,-2-2-39 0,0-1-49 16,2 2-46-16,-1-2-51 0,-1 1-305 0,2-1-575 15,-2-3 254-15</inkml:trace>
  <inkml:trace contextRef="#ctx0" brushRef="#br0" timeOffset="157447.29">14858 10333 287 0,'-5'4'385'0,"-1"1"-23"0,1-1-37 16,3-1-26-16,-2 0-37 0,1 0-33 0,1 0-41 0,2-3-49 15,-4 3-55-15,4 1-70 0,0-4-93 16,4 9-100-16,-1-5-207 0,1 1-419 0,-1 4 186 16</inkml:trace>
  <inkml:trace contextRef="#ctx0" brushRef="#br0" timeOffset="192417.78">11112 8108 85 0,'0'0'233'0,"-4"-8"-11"0,3 5-6 16,-2 1-7-16,3 2-12 0,-4-5-2 0,0 3-12 15,2-1-12-15,2 3-7 0,-4-7-18 0,0 4-8 0,-1-1-8 16,1 0-11-16,-2 1-10 0,2 0-11 16,-1 1-5-16,1 0-10 0,0-1-2 0,-2 1-11 15,-2-1-8-15,3 2-2 0,0 0-5 0,-3 1-2 0,3-1-1 16,-5 1-5-16,2 1 2 0,-1 1-5 16,-1 2-4-16,-4 1-1 0,4 3-2 0,-7 3-3 0,3 1-2 15,-4 1 3-15,-3 3 0 0,6-2 5 0,-1 0-8 16,3-3 3-16,0 3-4 0,2-3 5 0,-1 2 0 15,5-4-5-15,0 0-3 0,1-1-11 0,-2 0 11 16,4-1-5-16,-1 0-3 0,1-3-2 0,-1 0-14 0,4 3 14 16,-1-2-2-16,2 1-2 0,-2-1-3 15,2-2 0-15,0 2-1 0,2 0-3 0,0 0 2 0,-2-1-4 16,1 0-2-16,4 0 2 0,-1 0 1 0,0 1 0 16,1-1 0-16,-4-1-3 0,3 1 6 0,0-3-4 15,0 1-4-15,-4 2 2 0,5-2 0 0,-5-2 4 16,0 0-4-16,5 6 6 0,-5-6 0 0,1 1 4 15,-1-1-5-15,4 2 6 0,-4-2-3 0,4 3 9 16,-4-3-8-16,0 0 0 0,0 0 1 0,0 0-2 16,0 0 1-16,0 0-11 0,0 0 7 0,0 0-1 0,-4 6 0 15,4-6-4-15,0 0 6 0,-5 2-2 0,5-2-2 16,0 0 1-16,-4 3 2 0,4-3-6 0,0 0 0 16,-5 2 7-16,5-2-9 0,-4 2-4 0,4-2 4 15,-5 1 2-15,5-1 7 0,-5 2-1 0,5-2-7 16,0 0 1-16,-5 1 2 0,5-1-2 0,0 0 1 15,0 0-1-15,-8 0 7 0,8 0-3 0,0 0 0 0,-5 1-5 16,5-1 5-16,0 5 0 0,0-5-6 0,0 0 5 16,0 0 3-16,0 0-2 0,0 5-13 0,0-5 9 15,3 4 1-15,3 0 3 0,-2-1-1 0,1 0 2 16,0 2-1-16,3-2 0 0,2 4 1 0,0-2-2 16,2 0 4-16,7 0-1 0,-2 2-6 0,1 0 7 15,2 2-5-15,-2-4 4 0,2 2-10 0,7 5 5 16,-8-3 1-16,1 0 1 0,0 0-5 0,-3 2 7 15,-1 0-5-15,1 0-10 0,-3 1 10 0,-1 1 9 16,-1 1 0-16,-4 0 2 0,1 0 2 0,-5 4 3 0,2-1-2 16,-3 2-1-16,-2 1 5 0,-4 0 3 0,0-3-5 15,-2 3 5-15,0-2 6 0,-3 0-4 0,-1 0 0 16,-5 3 3-16,1-5-6 0,3-3-7 0,-4 1 3 16,-4-2 0-16,1-1-2 0,2-1-3 0,-2 0-2 0,2-2 1 15,-3-2-4-15,0-2-10 0,2 0-7 16,-4-4-11-16,1-3-11 0,6 0-20 0,-7-4-8 0,5 1-23 15,-2-6-10-15,3 0-25 0,0-2-17 0,1-3-18 16,2-1-21-16,-1 2-29 0,3-1-23 0,4-1-34 16,0 2-43-16,-1 6-209 0,3-2-553 0,2 7 245 15</inkml:trace>
  <inkml:trace contextRef="#ctx0" brushRef="#br0" timeOffset="192919.27">11243 8614 242 0,'0'0'238'15,"-5"-4"-12"-15,5 4-8 0,0 0-11 0,-7 0-13 16,7 0-11-16,-7-2-12 0,7 2-15 0,-9 2-13 16,9-2-13-16,-9 3-15 0,5-1-6 0,-1-1-29 15,0 3-1-15,0-2-16 0,0 4-4 0,1 0-4 0,0 2-9 16,0-1 2-16,1 2-9 0,-1 1 1 0,1 1-4 15,1 0 5-15,2 3-7 0,0-3-3 0,1 1-2 16,2 3-1-16,2-1 1 0,1 1-6 0,-1-4-1 16,4 3 0-16,1-7 0 0,3 4 1 0,5-6-5 15,-3 0-2-15,6-3-5 0,-6-3 1 0,3 0 0 16,0-6-5-16,-1 0 4 0,-2-2-2 0,-1-2-1 16,-2 0 2-16,-1-2-4 0,-3-3-1 0,-3-1-6 0,-3 3-2 15,0-4-7-15,-4 2-6 0,-3-2-3 16,0 2-3-16,-3 0-2 0,-3 3-3 0,1 6-8 0,1-2-6 15,-3 2-4-15,2 3-3 0,0-1-17 0,-3 0-10 16,4 2-11-16,3 2-21 0,-3 1-27 16,9 0-32-16,-8 0-36 0,8 0-162 0,0 0-393 0,-4 4 173 15</inkml:trace>
  <inkml:trace contextRef="#ctx0" brushRef="#br0" timeOffset="193396.17">11507 8154 68 0,'0'0'189'0,"0"-5"-6"0,0 5-4 15,0 0-7-15,1-3-4 0,-1 3-7 0,0 0-8 16,0 0-2-16,0 0-4 0,0 0-1 0,-4 13-6 0,7 0-6 15,-2 4-8-15,0 2-9 0,2 7-1 0,1 4-8 16,-1 2-7-16,0 1 5 0,2 2-9 0,-2 1 0 16,2-1-1-16,1 11-5 0,-2-13-2 0,0 2-6 15,0-2-6-15,0 0 1 0,1-1-11 0,2 0-4 16,-3-4-10-16,0 1-3 0,1-9-2 0,-1-4-10 16,0-3-3-16,0-1-3 0,1-1-7 0,-3-4-7 15,3-1-19-15,-1 0-13 0,0-3-14 0,1-1-25 16,0-1-24-16,-5-1-28 0,10-5-22 0,-4 1-20 15,-3-2-23-15,1-4-21 0,4-1-21 0,-2-1-20 0,-2-1-176 16,1 1-441-16,-1-3 195 0</inkml:trace>
  <inkml:trace contextRef="#ctx0" brushRef="#br0" timeOffset="193782.36">11738 8597 58 0,'6'-8'106'0,"1"2"12"0,-4 2 17 16,3 0 5-16,-4 1 14 0,1 0 1 0,-3 3 7 15,5-4-5-15,-5 4 1 0,4-3-5 0,-4 3-7 16,2-1-7-16,-2 1-10 0,0 0-12 0,0 0-6 15,0 0-9-15,0 0-10 0,0 0-3 0,7 7-8 16,-6-3 1-16,1 1-5 0,0 0 1 0,0 2 4 0,-2 0-8 16,2 0 4-16,-1 1-2 0,0 0-5 0,2 1 1 15,-3-3-9-15,2 2-2 0,0 0-7 0,0-1-9 16,0-1-6-16,-1-4 1 0,1 4-5 0,2-2-9 16,0-2-3-16,-4-2-2 0,5 4-1 0,-5-4-3 15,6 0 0-15,-6 0-7 0,12-6-7 0,-2 2-3 16,-1-2-11-16,0-1-10 0,2-1-5 0,-3 0-7 15,1-1-3-15,0 4-1 0,-4-3 0 0,0 2 3 0,2 2 4 16,-2-2 4-16,-1 3 0 0,1 1 4 0,-5 2 2 16,5-2 7-16,-5 2 3 0,0 0 0 0,5 4 5 15,-1-1 3-15,-3 1 2 0,-1 2 7 0,4 1 0 16,-1 0 3-16,-2-2 0 0,1 6 3 0,1-4 1 16,1 0-3-16,-2-1-3 0,-1-1 1 0,2 2-1 15,1-2-2-15,1-1-5 0,0-1 1 0,-2-2 1 16,3 0-15-16,-1 2-14 0,-5-3-9 0,12-3-16 15,-6-2-27-15,4 1-17 0,-2-2-28 0,0-4-27 0,-1 2-28 16,3-2-26-16,-2 0-24 0,-3 1-138 16,3-3-397-16,-2-3 175 0</inkml:trace>
  <inkml:trace contextRef="#ctx0" brushRef="#br0" timeOffset="194000.5">12146 8331 59 0,'0'-11'152'0,"1"5"4"0,-2-1-5 0,1 1 1 16,1 1-11-16,-1 1-4 0,0 4-4 0,0 0-3 15,0 0-5-15,0 0-2 0,10 8-5 0,-5 2-5 16,-1 2-10-16,-1 4-6 0,1-1-6 0,-2 3-2 0,-1 1-3 16,6 5-3-16,-4-5 0 0,0 1-1 15,-2-1-6-15,4 6-1 0,-3-5-7 0,-2-1-9 0,0-1-5 16,2-3-4-16,0 2-7 0,-1-5-7 0,2 0-5 16,-5-2-10-16,5-1-13 0,-3-1-23 0,1 0-19 15,-1-4-21-15,-1 0-30 0,1 3-36 0,0-7-32 16,-1 3-27-16,1-3-201 0,0 0-412 0,0 0 183 15</inkml:trace>
  <inkml:trace contextRef="#ctx0" brushRef="#br0" timeOffset="194184.01">12046 8510 41 0,'0'0'243'0,"-5"-2"-15"0,5 2-17 0,-5-1-26 15,5 1-18-15,0 0-14 0,0-5-14 0,0 5-14 16,7-2-10-16,-7 2-13 0,18-3-11 0,-5 2-12 15,4 1-2-15,3-4-10 0,-1 2-10 0,3-1-6 16,-1 0-20-16,-1 3-26 0,0 0-33 0,-6-1-33 0,-1 1-30 16,5 2-22-16,-5-2-30 0,2 3-146 0,-6 1-313 15,0-1 140-15</inkml:trace>
  <inkml:trace contextRef="#ctx0" brushRef="#br0" timeOffset="194426.97">12419 8475 57 0,'0'0'177'16,"0"0"-10"-16,-1-5-3 0,1 5-14 0,0 0-1 16,0 0-10-16,0 0-2 0,-3-5-5 0,3 5-5 15,0 0-12-15,0 0-7 0,0 0-4 0,0 0-8 0,-5 10-1 16,4-6-7-16,0 4 1 0,-1 2 2 0,0 0-1 16,0-2-2-16,1 5-2 0,0-1-7 0,0 1-8 15,-3 2-1-15,4 0-8 0,0-3-5 0,-1-1-5 16,1-1-4-16,-2 1-5 0,2-3-7 0,0 1-5 15,0-4-8-15,0-1-14 0,0 3-18 0,2-4-23 16,-2-3-25-16,5 2-19 0,-5-2-21 0,0 0-22 16,10-5-21-16,-5-2-29 0,2 1-23 0,-2-4-165 15,2 0-386-15,0-1 170 0</inkml:trace>
  <inkml:trace contextRef="#ctx0" brushRef="#br0" timeOffset="195077.96">12546 8461 146 0,'0'0'174'0,"0"0"10"0,0 0 0 15,0 0-12-15,0 0-8 0,-7 14-6 0,2-6-3 16,4 2-2-16,-3-1-7 0,1 0-9 0,2 2-5 16,-1 2-5-16,-1-3-2 0,-2 1-6 0,5-2-4 15,-2 1-13-15,0-2-4 0,2 1-6 0,0-2-9 16,0-2-6-16,2 4-12 0,0-3-5 0,3-1-6 0,0 0-6 16,-4-2-9-16,7 0-7 0,-4 0-7 0,4-3-11 15,-8 0-7-15,12-5-18 0,-4 1-14 0,1-1-16 16,4 0-12-16,-4-4-14 0,-3 0-6 0,3 1-6 15,-4-2-7-15,-1 1-3 0,2-1-9 0,-4-1 7 16,-1 4 2-16,0-2 5 0,-2 1 6 0,1 0 14 16,-3 2 3-16,0 1 9 0,-3 2 1 0,3-2 6 15,-2 2 2-15,0 1 5 0,1 0 5 0,4 2-1 0,-7-3-6 16,7 3-2-16,0 0-8 0,0 0-7 16,0 0-3-16,0 0 2 0,0 0 5 0,0 0 13 0,18-4 3 15,-12 1 3-15,5 1 1 0,-1 0 2 0,3-1 2 16,-2 0 6-16,1-2-1 0,-2 2 4 0,0 0 5 15,4-1 0-15,-4 3 1 0,0-5 7 0,2 2 10 16,-4 2 17-16,-2-2 8 0,2 3 14 0,-2-3 6 16,-2 2 11-16,1 1 14 0,-1-1 9 0,-4 2 11 15,0 0 3-15,9 0 2 0,-9 0-5 0,8 0 3 16,-8 0 1-16,0 0 6 0,0 0 0 0,2 6-4 0,1-2 1 16,-2 3 4-16,-2 2 1 0,-2-3 7 0,3 1 3 15,0 3-7-15,-1 1 0 0,0 0-2 16,-3 0-6-16,4 1 1 0,-1 0 10 0,-2-1-14 0,3-1 7 15,-4-1-5-15,3-1-5 0,1 2 1 0,-4 0-17 16,4-3-9-16,-1-1-2 0,-2-1-14 0,3 0 5 16,0-3-17-16,-1 4 8 0,1-6-14 0,0 0-7 15,-3 4-11-15,3-4-18 0,0 0-7 0,0 0-13 16,8-15-19-16,-4 9-13 0,1-5-15 0,-1 3-6 16,6-8-10-16,-1 2 5 0,0-1-13 0,0 1 1 0,0-1 4 15,0 7 8-15,1-2 6 0,-1 2 6 0,1 0 10 16,-2 2 9-16,2 2 9 0,0 2 8 15,-3 1 8-15,2 1 9 0,0 1 1 0,0 5 10 0,2 3 4 16,-5-3 4-16,3 8 6 0,-2-4 0 0,3 5 0 16,-5-3 0-16,-1-2-2 0,-3 1-4 0,3 0 0 15,0-2-7-15,-3-2-19 0,3-2-30 0,-1-1-44 16,2 1-61-16,-3-5-76 0,-2 0-247 0,0 0-520 0,13-6 231 16</inkml:trace>
  <inkml:trace contextRef="#ctx0" brushRef="#br0" timeOffset="196032.49">13195 8235 44 0,'-4'-2'241'0,"4"2"-18"0,-4-4-13 0,4 4-18 0,-1-5-14 15,1 1-13-15,0-2-16 0,4 0 3 0,-3 0-9 16,3 0-9-16,2-2-7 0,-2-3-10 0,1 3 1 15,3-3-13-15,2-5-7 0,-5 5-12 0,4-2-5 16,1-2-8-16,-1 2-6 0,-1 0-5 0,0 3 0 16,-2 1-6-16,3-2-11 0,-4 2 0 0,0-3-14 15,0 2 7-15,1 1-6 0,-1 1-6 0,0 2-1 0,-2 2 1 16,0-2-2-16,1 2-4 0,-2 2-5 0,1-3-1 16,-3 5-3-16,0 0 0 0,0 0 0 0,10 7 0 15,-8 0 1-15,1 4-2 0,1 0 0 0,-1 8-2 16,3 5-1-16,-5 3 3 0,2 1-2 0,2-2-1 15,-1 3-1-15,-4 2 7 0,1 1 5 0,2-3 8 16,-1 1 0-16,-2 1 8 0,0 2 11 0,1-3 0 16,-2-1 3-16,1-2 3 0,1-1-6 0,-2 0 15 15,5-5 3-15,-4-5-5 0,1 2-18 0,2-5 12 0,-2-2-12 16,-1 0-4-16,0-1-2 0,2-3-8 0,-2-1 1 16,2-1-7-16,-2-2-11 0,0 1-9 0,0-4-10 15,0 0-5-15,0 0-12 0,0 0-15 0,0 0-8 16,1-12-7-16,-2 7-19 0,-3 1-8 0,-1-4-4 15,-1 1-4-15,-2 2 13 0,2 1 0 0,-1 2 4 16,0 2 8-16,-5 2 9 0,1-2 10 0,-2 4 9 16,1-1 11-16,-1 4 14 0,3 0 13 0,1-1 13 0,-1 1 8 15,0 0 2-15,1 2 6 0,4-3 4 0,1 1-2 16,0-4-11-16,3 1 9 0,-2 0 6 0,3 1 4 16,4-2 2-16,0 0 6 0,5-2 3 0,4 0 0 15,1-1-5-15,0-2 4 0,13-2-13 0,0 0 2 16,3 0-5-16,1 0-11 0,-3-1-20 0,3 0-17 15,-3 3-20-15,-7 0-25 0,0-2-20 0,-8 3-37 16,0 1-57-16,2 0-49 0,-7 0-291 0,-2 2-557 16,-1 0 247-16</inkml:trace>
  <inkml:trace contextRef="#ctx0" brushRef="#br0" timeOffset="197470.72">10726 9265 68 0,'-5'0'95'16,"5"0"-6"-16,-9 0-22 0,9 0 9 0,0 0-2 15,-8-4 4-15,8 4-5 0,-1-4 3 0,1 4-5 16,1-5 4-16,-1 5-3 0,5-6 1 0,-1 2 1 15,-1-1 9-15,0 2-2 0,1 1 1 0,3-3 4 16,0 2-2-16,0 0 3 0,0-3 7 0,7 4 4 16,-3 0 9-16,0 1-1 0,3-3 3 0,8 1 5 15,1 2-7-15,5-3 2 0,1-2 4 0,5 4-5 0,0 1-3 16,2-4 1-16,6-2-8 0,8 2-5 0,1-2-3 16,-12 0-3-16,14-1-3 0,-2-3-9 0,0 7-1 15,2-1-6-15,0-4-1 0,5 3-6 0,-6-3-6 16,7 4 3-16,1-1 1 0,2-1 0 0,0 1-10 15,2 1 0-15,0 0-3 0,25-4-8 0,-26 2-7 16,1 0-2-16,-1 0 0 0,-2 3-4 0,4-4-1 0,-6 2-6 16,2-2 1-16,-1-1-1 0,-2 1-4 0,-7-1 0 15,-15 2-6-15,-2 0-5 0,0 1-3 16,-4 1-5-16,-11 3-1 0,-2 0 1 0,-3-2 2 0,-4 3 2 16,-1-2-1-16,-4 2 1 0,-1 1 5 0,-4 0-2 15,6-1-1-15,-6 1-2 0,6-1 1 0,-6 1-4 16,3-3-6-16,-3 3-9 0,0 0-10 0,9 0-4 15,-9 0 7-15,4-4 1 0,0 3 0 0,1-1 2 0,0 1 3 16,3 0 0-16,-1-3 2 0,1 2 1 16,1-2 4-16,3 2 4 0,-1 2-6 0,-2-2 3 0,1 0 4 15,-2 2 1-15,1-1-1 0,-4 1 3 0,4-3-7 16,-4 3 11-16,0-1 6 0,-5 1 0 0,9 0 5 16,-2-1 0-16,-7 1 2 0,7-1 1 0,-7 1 1 15,9 0 1-15,-9 0 4 0,9-1 1 0,-5 0 3 0,4-1-8 16,-2 2 6-16,0-1 4 0,3-1 12 15,0 1-9-15,-1 1-2 0,2-3 9 0,2 3-1 16,-2-1 4-16,0 1-3 0,2-2-3 0,-1 1-2 0,-2 0-1 16,5 1 5-16,-1-1 0 0,-3 1 2 15,8 0-2-15,-4 0-1 0,0 0-2 0,-1 1 5 0,1-2-8 16,3 2-3-16,1 0 4 0,-4-1 0 0,2 0-7 16,-2 1-1-16,-1-1-1 0,1-1 3 0,4 1-7 15,-8 0 3-15,7 0-7 0,-7 0 4 0,-5 0 1 16,8-1-2-16,-8 1 8 0,-5 0 4 0,9 0 1 0,-4 1 3 15,-5-1-1-15,8 0-4 0,-8 0 6 16,0 0-2-16,7 1-5 0,-7-1-2 0,0 0 0 0,0 0-3 16,0 0-6-16,7-3-3 0,-7 3-3 0,0 0 7 15,0 0-4-15,0 0-1 0,0 0-4 0,0 0-1 16,0 0-7-16,0 0 1 0,5 0 0 0,-5 0-2 16,0 0 2-16,8-1-1 0,-8 1-1 0,6-2-1 0,-6 2-3 15,6-2-3-15,-6 2-3 0,4-1 1 16,-4 1-7-16,8 0 12 0,-8 0-4 0,6-2-6 0,-6 2 11 15,7-1-4-15,-7 1 5 0,5-1 2 0,-5 1 1 16,0 0 4-16,0 0-2 0,0 0-3 0,0 0 5 16,0 0-1-16,0 0-10 0,0 0-22 0,0 0-4 15,0 0-2-15,0 0-18 0,0 0-22 0,0 0-19 16,0 0-17-16,-13-6-34 0,13 6-18 0,0 0-27 16,0 0-32-16,-8 0-32 0,8 0-34 0,0 0-294 15,0 0-632-15,-2-5 280 0</inkml:trace>
  <inkml:trace contextRef="#ctx0" brushRef="#br0" timeOffset="197862.09">13678 8222 56 0,'0'3'167'0,"0"-3"-19"0,0 0-13 0,0 0-29 0,0 0-27 16,0 0-22-16,0 0-29 0,0 0-42 0,0 0-62 15,0 0-39-15,-6 2-124 0,6-2 56 0</inkml:trace>
  <inkml:trace contextRef="#ctx0" brushRef="#br0" timeOffset="198008.96">13661 8424 85 0,'0'0'169'0,"0"5"-17"0,3-3-11 0,-3-2-30 16,1 6-26-16,2-5-44 0,-3-1-45 0,1 4-70 15,-1-4-44-15,0 0-127 0,0 0 55 0</inkml:trace>
  <inkml:trace contextRef="#ctx0" brushRef="#br0" timeOffset="199330.19">11229 9851 106 0,'-6'-9'218'0,"-3"0"-4"0,3 1-3 16,-1 1-10-16,-3-1-3 0,1 1-6 15,0 1-1-15,-4-1-8 0,2 6-14 0,-8-2-15 0,6 4-11 16,-8 1-11-16,2 1-11 0,3 5-14 0,0-1-11 16,-2 3-4-16,3 1-10 0,-3-2-9 0,2 3-9 15,4 2-5-15,2 1-8 0,-2-1-5 0,5 1-2 16,3 0-15-16,-1 0 9 0,1-2-4 0,4 0-4 15,1 2-6-15,4 2 2 0,4 1-5 0,3-1-3 16,3 3-1-16,4 4-2 0,-1-2-3 0,5 1 5 16,0-2-5-16,3 1-5 0,-3 1 5 0,4-1-1 0,-3 0-4 15,-1 1 0-15,-3 0-1 0,5 1-1 16,-5 0 2-16,-2-1-1 0,-3-1-3 0,-3 4 3 0,-6-1-2 16,-2-5 8-16,-4-1 11 0,-4 1 17 0,-1-1 13 15,-4-3 15-15,0 1 3 0,-9 4 1 0,0-1 4 16,3-5-4-16,-3-3-10 0,-5 0 7 0,-2 0-13 15,4-4-6-15,1-4-3 0,-2 1-24 0,-1-3 4 0,0-1-17 16,2-4-16-16,1-2-23 0,0 0-37 16,0-3-5-16,3-1-29 0,5-5-21 0,-1 1-20 0,6-2-26 15,3 0-20-15,5-3-25 0,4 0-30 0,3-1-260 16,5-5-543-16,4 4 239 0</inkml:trace>
  <inkml:trace contextRef="#ctx0" brushRef="#br0" timeOffset="199738.67">11463 10385 64 0,'0'0'269'0,"-10"0"-19"0,3 4-19 0,1-3-21 0,1 2-10 16,0 1-16-16,1 2-14 0,-4 2-15 0,1 1-10 16,-1 1-8-16,0 4-10 0,3-2-11 0,0-1-7 15,-1 1-4-15,2-1-5 0,3 7-12 0,-2-2-6 16,3-5-3-16,2 4-3 0,-1 2-8 0,1-5-6 16,3 0-4-16,2 3-3 0,-1-5-5 0,3-2-9 15,-1 2-6-15,1-2 1 0,1 0-4 0,4-4-5 16,-4 0-1-16,3-4-5 0,0 0 0 0,-3-1-1 15,4-3-3-15,-5 0-3 0,0-3-3 0,1-1-4 16,-1-2 3-16,-4-1-4 0,0-1-6 0,-2 0-2 0,-2 1 4 16,1-7-4-16,-6 2-3 0,1 5-1 0,-2-4-3 15,-3 1 0-15,-1 3-4 0,-1-2 1 0,1 4-2 16,-1-1-6-16,1 3-11 0,-1 0-3 0,1-1-11 16,0 4-16-16,4-1-19 0,1 3-25 0,-4-1-27 15,3-2-21-15,4 0-32 0,1 2-49 0,0 3-160 16,0-7-428-16,6 2 190 0</inkml:trace>
  <inkml:trace contextRef="#ctx0" brushRef="#br0" timeOffset="200081.69">11689 10105 133 0,'0'0'215'0,"0"0"-13"0,0 0-15 0,-6-2-15 15,6 2-12-15,0 0-9 0,-1 9-7 0,-2-3-7 16,6 1-6-16,-2 4-6 0,-1 1-7 0,5 3-5 16,-4 6 2-16,7 3-5 0,-4 8-3 0,0-3 2 15,0 0-3-15,-2 1-1 0,2 0-3 0,4 4-3 16,-3-2-9-16,-4-1-3 0,5-1-8 0,-3 0-5 15,1-2-7-15,-3-2-2 0,0-2-16 0,1 1 3 16,-1-9-2-16,4 1-8 0,-1-6 0 0,-3 2-5 16,0-2-10-16,2-4-13 0,-3-3-24 0,3 1-19 0,-2 0-18 15,0-2-27-15,3-2-25 0,-4-1-25 0,0 0-21 16,16-9-32-16,-8 1-34 0,0 0-51 0,0-2-145 16,2-5-440-16,-3 1 195 0</inkml:trace>
  <inkml:trace contextRef="#ctx0" brushRef="#br0" timeOffset="200448.84">11980 10438 96 0,'2'-1'185'0,"-2"1"4"16,0 0-6-16,0 0-17 0,5 11 2 0,-5-5-7 15,0 3-3-15,0-1-9 0,-1 4-6 0,0-1-5 16,-1 2-4-16,2-1-3 0,-2-1-4 0,1 2-5 16,-1 0-2-16,4-2-6 0,-2 1-8 0,1-2-8 15,0 1-10-15,2-3-8 0,1-1-17 0,-3-3-2 16,1 2-3-16,2-2-8 0,1 0-5 0,-1-3-9 0,1-1-10 15,-5 0-12-15,10-8-17 0,-1 3-13 16,-1-4-18-16,0 1-11 0,-1-4-17 0,2 1-9 16,0-1-3-16,0-5-3 0,-1 4-1 0,-1-5 2 0,1 4 4 15,-3-3 6-15,2 2 9 0,-5 5 8 0,3-2 8 16,-1 3 5-16,-4 2 7 0,4 0 16 0,-3 3 8 16,2 1 11-16,-3 3 7 0,0 0 5 0,0 0 8 15,0 0 4-15,5 13 7 0,-2-2 3 0,-1-1 1 16,-2 0-4-16,3 2 8 0,-2-1 0 0,4 1 4 15,-4 5-2-15,3-8-4 0,1 4 2 0,-1-5 0 0,0 1-6 16,2 0-5-16,1-1-3 0,-1-3-3 0,-1 0-11 16,0-1-12-16,1 0-19 0,1-1-20 0,-1-2-24 15,1-1-27-15,1-1-24 0,-2-2-42 0,4-1-20 16,-1 0-43-16,-2-2-151 0,0-2-396 0,1 0 175 16</inkml:trace>
  <inkml:trace contextRef="#ctx0" brushRef="#br0" timeOffset="200686.07">12395 10189 61 0,'0'-3'181'0,"0"3"-4"0,0 0-9 0,0 0-3 16,0 0-9-16,7 11-9 0,-5-1-6 0,-1 4 3 16,0 2-1-16,1 3-5 0,-1 6 0 0,-1-5-3 0,0 4 2 15,0 3 8-15,1-1-10 0,0 1-8 16,-1-8-8-16,-1 0-13 0,2 5-4 0,1-6-11 15,0 0-11-15,1-2-6 0,-3-4-6 0,0 0-15 0,3 0-13 16,-1-3-16-16,-1 1-18 0,1-3-25 0,1-1-30 16,-1-1-33-16,-2-1-33 0,0-4-16 0,1 2-28 15,-1-2-34-15,0 0-217 0,0 0-442 0,2-16 196 16</inkml:trace>
  <inkml:trace contextRef="#ctx0" brushRef="#br0" timeOffset="201042.52">12281 10449 142 0,'0'0'200'0,"0"0"-6"0,0 0-18 15,0 0-13-15,18-10-14 0,-12 7-17 0,3-1-13 16,3 0-13-16,-1-3 2 0,7-1 2 0,-1 3-9 16,-3-1-14-16,6 0-4 0,-4 2-8 0,2 0-9 0,-6 0-8 15,1 3-6-15,-3 1-9 0,2-2-1 0,-1 4-7 16,-2 0-4-16,-1 2 0 0,-2-1-3 15,2-1-3-15,-3 1 0 0,3 5-5 0,-3-3-7 0,1 0 0 16,-2 1 4-16,5 2-3 0,-4 0-4 0,3-2 1 16,-2 0 1-16,-2-1 5 0,4 2 3 0,-3-1 13 15,-1 0 13-15,0 0 10 0,-2 0 6 0,2-1 6 16,-2 3 1-16,1-3 0 0,0 2 4 0,-3 1 6 16,0 2-7-16,0-4 2 0,1 2-9 0,0-3-7 15,-1 5 0-15,-1-4-8 0,1 2-1 0,0-3-11 0,0 0-1 16,0 0-13-16,0 0-10 0,1-2-24 0,-1-3-21 15,0 4-17-15,0-4-21 0,0 0-19 0,5 0-20 16,-5 0-18-16,9-4-17 0,-1 1-18 0,0-6-28 16,2 5-25-16,-1-4-193 0,-2-1-438 0,4 3 193 15</inkml:trace>
  <inkml:trace contextRef="#ctx0" brushRef="#br0" timeOffset="201357.08">12886 10413 167 0,'0'0'215'0,"0"0"4"0,0 0-7 15,0 0-14-15,-14 8-16 0,8-5-15 0,1 1-13 16,-1-2-10-16,0 4-15 0,-1-3 0 0,2 1-7 16,1 0-2-16,-1 0-7 0,0 1-2 0,0 0-3 15,1 0 2-15,3 1-5 0,-2 1 0 0,1 1-9 16,-1-1-4-16,3 1-2 0,4 0-9 0,-2-2-8 16,1 3-10-16,0-1-1 0,3 1-8 0,2-4-9 15,-2 4-1-15,-1-5-6 0,2-2-6 0,0 1-2 0,2 1-7 16,-1-4-13-16,0 0-6 0,-1 0-6 15,5-4-6-15,-3 1-14 0,-2-3 0 0,2-1-5 0,-4 0-9 16,3-1 0-16,-3-1-8 0,-4 3-5 0,2-2 2 16,2-1-1-16,-4-3 3 0,-1 2 2 0,-1 1-3 15,-4-1-5-15,2-1-7 0,2 1-6 0,-4-1-12 16,1 1-4-16,2 1-3 0,-2-4-5 0,1 5-5 0,1-2-9 16,0 5-2-16,2-3-7 0,0 0-3 15,0 3-26-15,4-1-20 0,0 2-148 0,1 0-334 16,0 0 147-16</inkml:trace>
  <inkml:trace contextRef="#ctx0" brushRef="#br0" timeOffset="201886.03">13053 10326 108 0,'13'2'93'0,"5"-2"-13"0,-7 1 12 16,3 0-4-16,-2 0 2 0,-1 1 3 0,1 0 6 15,-2 0-3-15,0 1 3 0,-1-3 4 0,-2 3 5 16,-1-2 4-16,-1 2 1 0,-1 1 2 0,2-2 2 16,-2 2 5-16,1-1 1 0,-2 2-1 0,-2 3 15 0,-1-3 4 15,3 1 4-15,-3 4-5 0,-3-2 3 0,3 1-6 16,0 1 6-16,-4 1-3 0,4-3 7 0,-4 3-3 15,3-2-3-15,-3-3-11 0,4 2-7 0,-5-1-6 16,4-1-11-16,1 0-8 0,-3-1-9 0,2 1-8 16,1-2-12-16,0 1-7 0,-1 1-9 0,-2-4 1 15,3-2-6-15,0 5-6 0,0-5-8 0,-1 3 0 16,1-3-7-16,0 0-4 0,1 5 0 0,-1-5-8 0,0 0 1 16,3 3-7-16,-3-3 4 0,0 0-5 0,1 4-5 15,-1-4 3-15,0 0-2 0,0 0-1 0,0 0-4 16,0 0-6-16,10-12 1 0,-7 9-7 0,-2-2-1 15,0 0 0-15,2 0-9 0,-2-2 1 0,3-1 0 16,-1-2-7-16,-1 0-2 0,2 1-4 0,1-1 0 16,0 0 3-16,-1-1 2 0,1-1 3 0,-1 0-2 0,2 0 5 15,1 4-2-15,-1-6 3 0,2 4-4 16,-3 2 5-16,1 0 4 0,4 0 3 0,-4-1 4 0,1 2-2 16,-1 0 5-16,2-2 0 0,-4 4-4 0,0-1-1 15,2 3 6-15,0-2-3 0,0 2 2 0,0-1 6 16,-1 1-2-16,1 1 0 0,-1 0 2 0,1 2-8 15,-6 0 9-15,14 2-6 0,-9-1 3 0,-1 3 2 16,1-2 5-16,0 3-5 0,3-1 1 0,-3 2 2 16,0-1-3-16,4 4 5 0,-5 2-6 0,2-2 16 15,-2 2 4-15,4 3 0 0,-3-1-13 0,0 4 22 0,-1-6-4 16,1 4-5-16,-1-4-3 0,-2 0 6 16,1-1-5-16,0 1-2 0,0-3 0 0,-1-1-2 0,-1 0-2 15,-1-1 0-15,3-3-16 0,-2 1-14 0,1-2-25 16,1 1-33-16,-3-3-32 0,0 0-35 0,0 0-55 15,0 0-58-15,0 0-328 0,6-14-635 0,-5 8 281 16</inkml:trace>
  <inkml:trace contextRef="#ctx0" brushRef="#br0" timeOffset="203002.54">13686 10024 71 0,'-4'-2'183'0,"4"2"-6"0,-4-4-6 16,4 4-5-16,-1-4-7 0,1 4-6 0,-3-6-13 15,3 6-9-15,3-7-5 0,-2 5-8 0,2-3-7 16,0 1-7-16,0 0-8 0,6-1-9 0,-1 0-9 16,1 2-6-16,-3 1-2 0,7-1-8 0,-2 2-6 15,2-2 0-15,0 4-4 0,1 4-5 0,4 1-2 16,-2 1-7-16,1 4-1 0,-2 5-1 0,-2-2-1 0,2 6-1 15,-3 5 0-15,-3-1-2 0,-4 4 1 16,1 0-5-16,-5-1 3 0,-2 3 8 0,-6-3 7 0,-2 0 14 16,1-1 8-16,-1-2 8 0,-1-8 2 0,1 2 9 15,-3-1 2-15,2 0-6 0,-3-3-1 0,3-6-7 16,1 2-2-16,0-2-14 0,0-1-5 0,-1-3-5 16,1 2-4-16,3-3-8 0,1-1-1 0,-3-2-12 15,8 0-11-15,-10-3-6 0,6-1-11 0,1 0-6 16,3-2 1-16,0-5-15 0,3-1 9 0,2 2-11 15,2-2 12-15,-2 1-1 0,5 2 8 0,0-5 0 16,0 6-3-16,2 2 4 0,-2 0-4 0,3 1 4 0,-2 3 1 16,2 2-1-16,-3 1 2 0,3 2 5 0,1 0 2 15,-1 3-6-15,-3-1 7 0,4 3-5 0,-1 0 4 16,2 1 0-16,-3-2-2 0,1 4-4 0,-1-5 4 16,-3 2 1-16,3-1-4 0,-3 1 1 0,2-5-13 15,1 1-17-15,-5 1-22 0,1-4-29 0,-3 0-35 0,0-1-35 16,-5 0-52-16,14-6-54 0,-10 4-237 0,1-3-536 15,2-1 237-15</inkml:trace>
  <inkml:trace contextRef="#ctx0" brushRef="#br0" timeOffset="203191.61">14206 10110 141 0,'0'0'212'0,"0"0"-19"0,0 0-21 16,0 0-17-16,0 0-18 0,0 0-19 0,0 0-20 16,11 8-24-16,-11-8-25 0,3 5-27 0,-2-3-31 15,2 2-41-15,3-2-43 0,-5 2-111 0,1 0-220 16,0 3 98-16</inkml:trace>
  <inkml:trace contextRef="#ctx0" brushRef="#br0" timeOffset="203338.22">14239 10319 135 0,'-2'6'277'16,"0"0"-2"-16,0-1-10 0,-1 1-16 0,3-1-20 0,-2-1-24 16,0-2-19-16,2 2-19 0,0-4-15 0,-2 4-15 15,2 0-21-15,0-4-26 0,0 0-31 0,0 0-43 16,0 0-57-16,0 0-61 0,13-7-96 0,-10 4-172 16,6 0-401-16,-5 0 179 0</inkml:trace>
  <inkml:trace contextRef="#ctx0" brushRef="#br0" timeOffset="206104.33">10962 11136 149 0,'0'0'171'16,"0"0"-16"-16,-4-8-14 0,6 5-10 0,3-2-2 15,3-1-3-15,2 0 1 0,1-1 6 0,8-5 5 16,3-1 6-16,5 2-2 0,1-1 5 0,5 2 2 16,2-2 1-16,4 0-5 0,11 3 9 0,6 2-3 0,-1 0-4 15,4 3-7-15,0-1-11 0,4 0-7 0,2 5-5 16,28-4 1-16,-26 2-14 0,27-1 2 0,-3-2-4 15,0 1 4-15,-25 0-13 0,30-7-19 0,-31 4-8 16,27-2 5-16,4 0-7 0,-30 1-7 0,28-2-4 0,-29 2 1 16,32-8-12-16,-32 6 1 0,27-2-10 15,-29 1-7-15,1 0 7 0,0 2-7 0,-3-1-8 0,-1-1 6 16,1 5-5-16,-1-4-10 0,-5 2 6 0,-2-3 1 16,-15 6-5-16,0 0-5 0,2 0-3 15,-8 1 5-15,3 3-1 0,-2 1 3 0,-5-5-2 0,-6 4-4 16,-2-3 0-16,-1 3 3 0,-1 2-4 0,1-1 1 15,-6 0-1-15,-4 0-2 0,5 0 2 0,-6 0 2 16,-2-2 1-16,2 2-3 0,-2 0-1 0,-6 0 8 16,9-2-5-16,-9 2-3 0,8 2 5 0,-8-2 0 0,5-3-11 15,-5 3 8-15,6 3-1 0,-6-3-6 16,0 0 1-16,0 0 7 0,7 1-4 0,-7-1 2 0,0 0 2 16,7-1-7-16,-7 1 0 0,8 2 3 0,-2-1-1 15,2-1 0-15,-2 0-4 0,2 2 8 0,-1-2-4 16,1-2-2-16,3 1 3 0,-5 0-6 0,2 0-3 15,-1-1 13-15,1 2-13 0,-8 0 11 0,10 0 5 16,-5-1-7-16,3 2 3 0,-8-1 2 0,0 0 2 16,6-2-1-16,-6 2 1 0,0 0 9 0,8-2 11 0,-8 2 0 15,0 0 9-15,0 0-6 0,0 0-3 0,0 0 3 16,0 0-6-16,4 3-3 0,-4-3-2 0,0 0 5 16,0 0-3-16,6-5-1 0,-6 5-5 0,0 0-5 15,0 0-1-15,0 0-1 0,4-2-1 0,-4 2 2 16,0 0-1-16,0 0 1 0,0 0-3 0,0 0-4 15,9 0-1-15,-9 0 4 0,0 0-3 0,8 0 3 16,-8 0 0-16,0 0 2 0,0 0-5 0,0 0 1 0,5-1 1 16,-5 1-2-16,0 0 0 0,0 0-1 15,0 0-3-15,0 0 7 0,10 2 0 0,-10-2 0 0,5 1-7 16,-5-1-2-16,0 0 8 0,8 2-5 0,-5 0 3 16,-3-2-2-16,6 1 1 0,-6-1 2 0,9 1-1 15,-9-1-6-15,9 0 3 0,-9 0 2 0,0 0-1 16,10 0-3-16,-4-1-1 0,-6 1 2 0,0 0 1 15,9-1 3-15,-9 1-7 0,7 0 2 0,-7 0 5 0,4 2 0 16,-4-2-5-16,0 0 7 0,0 0-5 0,0 0 2 16,0 0-1-16,7-4 2 0,-7 4-1 0,0 0-3 15,0 0 1-15,0 0-5 0,0 0 6 0,0 0 0 16,0 0-2-16,0 0-2 0,0 0 6 0,0 0-1 16,0 0-2-16,0 0 0 0,0 0 3 0,0 0 0 15,0 0-7-15,0 0 7 0,0 0-2 0,0 0 1 16,7-2 0-16,-7 2-4 0,0 0 3 0,0 0 2 0,0 0 2 15,2 6-4-15,-2-6 0 0,0 0-7 0,0 0 7 16,0 0-1-16,0 0 1 0,0 0-13 0,0 0 13 16,0 0 2-16,0 0-2 0,5 2 3 0,-5-2-5 15,0 0 0-15,0 0 2 0,0 0 0 0,0 0-1 16,0 0-3-16,0 0 3 0,0 0 0 0,0 0 0 16,0 0 3-16,0 0-3 0,0 0 0 0,2 3-1 15,-2-3 1-15,0 0 3 0,0 0 0 0,0 0-4 0,0 0 0 16,0 0 2-16,0 0-1 0,0 0-2 0,0 0 7 15,0 0-5-15,0 0 1 0,0 0 3 0,0 0-2 16,0 0-5-16,0 0-1 0,0 0 6 0,0 0-3 16,0 0-2-16,1 4 6 0,-1-4 0 0,0 0-3 15,0 0 4-15,0 0-4 0,0 0 1 0,0 0 5 16,0 0-9-16,0 0 3 0,0 0-1 0,0 0-2 0,0 0 2 16,0 0-1-16,0 0 1 0,0 0 1 15,0 0 0-15,0 0 3 0,0 0-5 0,0 0 4 0,0 0 1 16,0 0-4-16,0 0-3 0,0 0 1 0,0 0 6 15,0 0-3-15,0 0-2 0,0 0 2 0,0 0 0 16,0 0 3-16,0 0-2 0,0 0 1 0,0 0-2 16,0 0 0-16,0 0 0 0,0 0 3 0,0 0-6 0,0 0 6 15,0 0 1-15,0 0-2 0,0 0-5 0,0 0-2 16,0 0 4-16,0 0 1 0,0 0 2 16,0 0-3-16,0 0 2 0,0 0 1 0,0 0-3 0,0 0-5 15,0 0 6-15,0 0-2 0,0 0 0 16,0 0-3-16,0 0 5 0,0 0-1 0,0 0 1 0,0 0 4 15,0 0-6-15,0 0 3 0,0 0 0 0,0 0 1 16,0 0-9-16,0 0 10 0,0 0-2 0,0 0-2 16,0 0-1-16,0 0 1 0,0 0-1 0,0 0 3 15,0 0 2-15,0 0 0 0,0 0 0 0,0 0-4 0,0 0 0 16,0 0 1-16,0 0-2 0,0 0 2 0,0 0 2 16,0 0-5-16,0 0 3 0,0 0 2 0,0 3 1 15,0-3-3-15,0 0 3 0,0 0-2 0,0 0 0 16,0 0-5-16,0 0 4 0,0 0 3 0,0 0-4 15,0 0 2-15,0 0-2 0,0 0 2 0,0 0-1 16,0 0-6-16,0 0 7 0,0 0-2 0,0 0 4 0,0 0 2 16,0 0-8-16,0 0 1 0,0 0 1 15,0 0 2-15,0 0 0 0,0 0-2 0,0 0 2 0,0 0 3 16,0 0-7-16,0 0 4 0,0 0-3 0,0 0-1 16,0 0 6-16,0 0-2 0,0 0-1 0,0 0-3 15,0 0 4-15,0 0 3 0,0 0-8 0,0 0 6 16,0 0-3-16,0 0 0 0,0 0 1 0,0 0-1 0,0 0 1 15,0 0 1-15,0 0 4 0,0 0-6 16,0 0-2-16,0 0 3 0,0 0 3 0,0 0-2 16,0 0 1-16,0 0 2 0,0 0-2 0,0 0-3 0,0 0 0 15,0 0 1-15,0 0 0 0,0 0 4 0,0 0-5 16,0 0 1-16,0 0 0 0,0 0 0 0,0 0 0 16,0 0 2-16,0 0-6 0,0 0 4 0,0 0 2 15,0 0-10-15,0 0 14 0,0 0-4 0,0 0 1 16,0 0-6-16,0 0 3 0,0 0-1 0,0 0-1 15,0 0 5-15,0 0-4 0,0 0-1 0,0 0 7 16,0 0-1-16,0 0-4 0,0 0 0 0,0 0 0 0,0 0 0 16,0 0-9-16,0 0 10 0,0 0 2 0,0 0-1 15,0 0 0-15,0 0 0 0,0 0-4 0,0 0-1 16,0 0 1-16,0 0 0 0,0 0-4 0,0 0 8 16,0 0-2-16,0 0 1 0,0 0-7 0,0 0 6 15,0 0 5-15,0 0-2 0,0 0-2 0,0 0 0 0,0 0 2 16,0 0-9-16,0 0 5 0,0 0 0 15,0 0 1-15,0 0 0 0,0 0 2 0,0 0-4 0,0 0 6 16,0 0 1-16,0 0-5 0,0 0-5 0,0 0 7 16,0 0-2-16,0 0 0 0,0 0 1 15,0 0-3-15,0 0 5 0,0 0-4 0,0 0 4 0,0 0-1 16,0 0-2-16,0 0-7 0,0 0 9 0,0 0-2 16,0 0 2-16,0 0 3 0,0 0-2 0,0 0 0 15,0 0-9-15,0 0 6 0,0 0 0 0,0 0-5 16,0 0 5-16,0 0 4 0,0 0-11 0,0 0 10 0,0 0-5 15,0 0 1-15,0 0 1 0,0 0-2 0,0 0 4 16,0 0-2-16,0 0-2 0,0 0 5 0,0 0-1 16,0 0 1-16,0 0-3 0,0 0 3 0,0 0-2 15,0 0-2-15,0 0 2 0,0 0 3 0,0 0-7 16,0 0 4-16,0 0-1 0,0 0 5 0,0 0-1 16,0 0-4-16,0 0-2 0,0 0 1 0,0 0 3 0,0 0-2 15,0 0 2-15,0 0-4 0,0 0 7 0,0 0-1 16,0 0-2-16,0 0 0 0,0 0-5 0,0 0 4 15,0 0-4-15,0 0 8 0,0 0-3 0,0 0-2 16,0 0 4-16,0 0 0 0,0 0-4 0,0 0 0 16,0 0 6-16,0 0-1 0,0 0-8 0,0 0 5 15,0 0 3-15,0 0-4 0,0 0 1 0,0 0 4 0,0 0-3 16,0 0 1-16,0 0 3 0,0 0-7 0,0 0 3 16,0 0 0-16,0 0-3 0,0 0-2 0,0 0 5 15,0 0 2-15,0 0-7 0,0 0 1 0,0 0 2 16,0 0-8-16,0 0 9 0,0 0 2 0,0 0-3 15,0 0-4-15,0 0 9 0,0 0-8 0,0 0 4 16,0 0 2-16,0 0-1 0,0 0 1 0,0 0-1 16,0 0-1-16,0 0 1 0,0 0 0 0,0 0-3 0,0 0 2 15,0 0 0-15,0 0-2 0,0 0 1 16,0 0 0-16,0 0-2 0,0 0 1 0,0 0 6 0,0 0-3 16,0 0-9-16,0 0 4 0,0 0 1 0,0 0-5 15,0 0 4-15,0 0 2 0,0 0 0 0,0 0 0 16,0 0 0-16,0 0-11 0,0 0 7 0,0 0 1 15,0 0-2-15,0 0-6 0,0 0-3 0,0 0 8 16,0 0-9-16,0 0 2 0,0 0-4 0,0 0-2 16,0 0-4-16,0 0-5 0,0 0-2 0,0 0-2 0,0 0-14 15,0 0-10-15,0 0-20 0,-1-13-19 0,1 13-12 16,0 0-22-16,0 0-24 0,-2-5-22 0,2 5-19 16,0 0-23-16,0 0-15 0,0-4-29 0,0 4-18 15,3-5-253-15,-3 5-576 0,0-7 255 0</inkml:trace>
  <inkml:trace contextRef="#ctx0" brushRef="#br0" timeOffset="208650.14">25630 10147 17 0,'0'0'221'0,"-7"-4"-17"0,6 1-7 16,-3 1-7-16,4 2-9 0,-1-7-4 0,2 1-5 16,-1 0-11-16,3-1-6 0,-1-3-6 0,5 1-13 15,3-6-4-15,0 0-11 0,6 1-3 0,3-3-8 16,-1 6-11-16,-4-3-8 0,6 4-4 0,-1 3-7 15,3 0-7-15,-3 2-8 0,-1 5-1 0,5 2-7 16,3 7-7-16,-11 1-1 0,6 6-7 0,-4 6 0 0,-3 2-8 16,-2 4-23-16,-2 1-2 0,-5 1-3 15,-1 2 3-15,-3 3-2 0,-1-3 2 0,-1 2-7 0,-5-4 16 16,-1-1 10-16,-3-2 11 0,1-2 12 0,-4-3 3 16,2-3 6-16,-1-3-2 0,0 0-8 0,0-3-2 15,-2-4-6-15,0 2 6 0,-1-2-8 0,3-5-9 16,-1 1-7-16,2-3-9 0,2-1-15 0,-3-2-7 15,2-2-14-15,1-2-6 0,2-2-5 0,1-2 1 0,5-1-5 16,-1-6 7-16,4-1-3 0,-1 2 11 16,7-3-5-16,1-1 4 0,5-2-1 0,0-2 3 0,0 8 3 15,2 3 6-15,0 0-2 0,2 2 6 0,0 4-1 16,-4 6 7-16,5 0 2 0,-2 5-3 16,3 0 2-16,-2 4 5 0,-2 2-3 0,1 1 2 0,0 1-1 15,1-1-1-15,2 4 1 0,-4-3 0 0,-1 1-2 16,-1-3-3-16,4-2 5 0,-6-2-16 0,-2-1-4 15,2-1-30-15,-1-3-36 0,-2 1-43 0,0-2-43 16,2-4-60-16,-6 3-253 0,3-2-521 0,-2 0 230 0</inkml:trace>
  <inkml:trace contextRef="#ctx0" brushRef="#br0" timeOffset="209184.39">26362 9806 8 0,'0'0'229'15,"0"0"-11"-15,0 0-10 0,0 0-13 0,0 11-11 16,1-5-9-16,1 0-7 0,-2 5-9 0,2-1-6 15,-2 5-4-15,4 2-11 0,1 4-8 0,-2-2-11 16,1-1 0-16,-1 7-3 0,-1-7-3 0,0 0-5 0,0-2-7 16,0 0-5-16,1-1-11 0,-1-3-12 0,-2-1-6 15,4-3-6-15,-4 0-4 0,1-3-6 16,2 2-12-16,-2-3-3 0,-1 0-16 0,5-1-19 0,-5-3-21 16,0 0-17-16,5 0-20 0,-5 0-24 0,9-7-31 15,-2 3-11-15,0-5-20 0,2 0-21 0,0 1-9 16,3-7-7-16,-2 1-10 0,2 0-7 0,-1 1-120 15,-2-1-343-15,1-1 1127 0,3 5-578 0,-7-1 47 0,3-3 33 16,-2 1 16-16,-1 5 19 0,-2-2 16 16,-3 6 18-16,0-2 12 0,1 2 10 0,-2 4 12 0,-7-2 14 15,1 0-2-15,6 2 10 0,-15 4-4 0,4-4 13 16,-1 9 0-16,0-4 5 0,-6 8-9 0,0-3 2 16,4 2-1-16,0 1 1 0,5-3-15 0,0-2-2 15,3 0-4-15,-2 0-8 0,3-2-12 0,5 1 5 0,0-1-16 16,0 2 2-16,0-2-5 0,5-1-3 15,0 0-7-15,4-3-5 0,-1 4 1 0,2-4-13 16,2 1-12-16,-1-2-17 0,2 0-16 0,-3-1-23 0,3 0-22 16,-1 1-15-16,-2 1-14 0,1-1-30 0,1-1-46 15,-6 3-81-15,-2-3-133 0,-4 0-422 0,10 2 187 16</inkml:trace>
  <inkml:trace contextRef="#ctx0" brushRef="#br0" timeOffset="209489.35">26763 9918 82 0,'0'0'195'0,"-7"0"-12"15,7 0-21-15,0 0-12 0,-8 0-11 0,8 0-19 0,0 0-9 16,0 0 5-16,0 0 0 0,0 0-6 0,0 0-7 16,18 3-2-16,-18-3-1 0,19-2-4 0,-5 2-4 15,-2-1-13-15,1 0-1 0,-1 1-7 0,4-2-9 16,0-2-5-16,-6 3-7 0,3 1-10 0,-4-2-11 16,3 2-20-16,-6-1-19 0,2 1-21 0,-8 0-22 15,14-1-27-15,-10-1-27 0,2 2-43 0,-2-3-187 16,0 1-365-16,-4 2 162 0</inkml:trace>
  <inkml:trace contextRef="#ctx0" brushRef="#br0" timeOffset="-210926.45">26992 10257 49 0,'0'0'170'0,"0"0"-18"0,0 0-8 16,0 0-3-16,0 0-10 0,0 0-5 0,0 0-6 15,0 0 0-15,0 0 0 0,14-8-5 0,-7 5-3 16,-1 1-6-16,7 0-2 0,0-1-1 0,-1 1-7 15,9-2-7-15,-2 2-2 0,-6-1-7 0,7 1-4 16,-1 1-9-16,-2-1-6 0,1-4-7 0,-1 4-2 0,-2 0-16 16,-4 1 3-16,3-1-2 0,-5 0-2 0,2 2-3 15,-5 0 0-15,0-1-1 0,-1 0-3 0,-5 1 12 16,8-1 4-16,-8 1 1 0,0 0-2 0,1-4 6 16,-1 4 9-16,0 0 1 0,0 0-5 0,-24-3 7 15,15 2-1-15,-4 3 1 0,-6 0 3 0,-2 0-3 16,0 0 3-16,-7 1-1 0,6-1-8 0,-1-1-8 15,4 1-6-15,-3 2-1 0,3 0-3 0,6-2-7 0,-1-2-4 16,4 0-18-16,4 0-15 0,-1 1-17 16,7-1-24-16,-10-1-26 0,10 1-29 0,1-6-45 0,-1 6-56 15,16-10-73-15,-7 4-218 0,2 1-537 16,7-1 237-16</inkml:trace>
  <inkml:trace contextRef="#ctx0" brushRef="#br0" timeOffset="-210524.56">27710 9917 124 0,'4'-6'236'0,"-4"3"-3"15,5 1-12-15,-1-1-12 0,-4 3-8 0,8-4-4 16,-7 3 0-16,-1 1-16 0,10 0-10 0,-10 0-10 15,8 6-8-15,-3 2 1 0,2 2-9 0,-4 1-4 0,5 3-7 16,-3 6-2-16,2 6-6 0,0 2-13 0,0 0-7 16,-5 2-9-16,3 2 2 0,-1 0-12 0,0-3-4 15,-1 0-11-15,-1 1-5 0,1 0-13 0,-1-5-8 16,3 0-13-16,-2-6-15 0,-2-2-26 0,0-2-64 16,3 1-58-16,-2-4-76 0,1-5-95 0,0 1-245 15,-2-3-591-15,-1-3 261 0</inkml:trace>
  <inkml:trace contextRef="#ctx0" brushRef="#br0" timeOffset="-208330.21">24059 10440 225 0,'0'0'230'0,"-1"-3"-16"16,1 3-11-16,0 0-8 0,0 0-7 0,0 0 4 0,15 5-1 16,-6 1-1-16,4 0-7 0,2 1 0 0,1 3-19 15,0-2-14-15,6 6-7 0,-1 1-9 0,-4-3-11 16,0-2-15-16,3 7 1 0,-2-4-18 0,-4 1-5 16,3-2-13-16,-7 0-4 0,3 1-4 0,-4-2-11 15,-3-2 5-15,1 7-11 0,-2-5-10 0,-1 2-7 16,-2-3-7-16,2 1-8 0,-3-6-10 0,0 2-15 15,1 0-17-15,-1-3-22 0,0 0-28 0,-1 1-25 0,0-5-28 16,0 0-27-16,0 0-32 0,0 0-19 0,-4-17-25 16,4 6-204-16,-3 3-472 0,-2-4 209 0</inkml:trace>
  <inkml:trace contextRef="#ctx0" brushRef="#br0" timeOffset="-208166.31">24321 10411 206 0,'0'0'205'0,"-4"-1"-1"0,4 1-9 0,-10 9-9 0,1 0-5 15,-1 5-8-15,-3 2-9 0,-4 6-9 16,2 2-8-16,-3 2-5 0,-1 1-7 0,0-5-7 16,1 3-12-16,-2-5-13 0,3-1-6 0,4-2-11 0,2-2-10 15,3-4-10-15,-1-1-21 0,4-4-33 0,0 2-47 16,2-4-61-16,1 0-67 0,-1 1-259 0,3-5-456 16,0 0 202-16</inkml:trace>
  <inkml:trace contextRef="#ctx0" brushRef="#br0" timeOffset="-207310.45">24910 10552 21 0,'-1'5'167'16,"1"-5"4"-16,0 0-4 0,-4 3-6 0,4-3-6 15,0 0 0-15,0 3 1 0,0-3 2 0,0 0 0 16,0 0 0-16,0 0 1 0,0 0-1 0,0 0-4 0,0 0-3 15,0 0-6-15,0 0 0 0,-9-13-1 16,8 9-9-16,-1 0-10 0,-1-3-9 0,-1 0-6 0,-2-5-10 16,0 3-9-16,0-2-13 0,1-2-4 0,-5-2-10 15,2 0-4-15,-1-2-6 0,-2-7-10 0,3 6-4 16,-1-3-5-16,0 0-7 0,-1-3-13 0,3 4 3 16,4 5-8-16,-1-2 0 0,1 1-3 0,3 5-10 0,0-2-6 15,2 5-5-15,-1 1-3 0,3-2-4 16,-2 5-1-16,3 1 12 0,-1-1 0 0,1 2-3 0,1 1-3 15,-1-1 7-15,-5 2-3 0,12 2 0 0,-7 0-6 16,-2 3 15-16,0-2-1 0,-2 4-20 16,0 1 3-16,0 0 1 0,-2 3 7 0,0 3-1 0,0 0 2 15,-3 4-4-15,0-1 8 0,-3 0-2 0,1 7 4 16,-1-5 0-16,1-1 2 0,2 2 5 0,1 0 4 16,0-3 3-16,2 1 1 0,1-1 2 0,1 1 3 15,-1-6 3-15,5 6 0 0,-1-8-4 0,1 3 2 0,4-2 5 16,0 1-1-16,1-5 1 0,6 2-3 15,0-3-2-15,-2-1-2 0,3-3 3 0,2 0-6 16,-1-1 6-16,1-4-4 0,0-2-3 0,-1-1-2 0,3-2-1 16,-5 3-8-16,2-6 0 0,-4 3-5 15,2-3-5-15,-5 0-1 0,-1 2-4 0,-5 0 5 0,-1-2-11 16,0 0 1-16,-4 3-3 0,0-3-1 0,0 5-1 16,-4-1-4-16,2-1-4 0,-1 2-6 0,-5-2-3 15,3 4 3-15,0-2 4 0,0 0 2 0,3 1 3 16,-2-1 1-16,1 1 6 0,3 0 8 0,1-3 9 0,3 2 7 15,0-4 10-15,5 2 5 0,2-4 5 0,2-3 1 16,0 2-3-16,0 0 0 0,1 1-3 0,-1 0-1 16,-2-2-10-16,-2 2-19 0,-1 3-27 0,0 2-43 15,-6 2-55-15,5-1-65 0,-6 3-279 0,-1 3-526 16,0 0 234-16</inkml:trace>
  <inkml:trace contextRef="#ctx0" brushRef="#br0" timeOffset="-206456.43">23595 10201 111 0,'0'0'220'0,"0"0"-5"0,-9 0-6 16,9 0-7-16,-7 6-13 0,5-1-14 0,-4 1-2 16,2 4-27-16,-5 4-5 0,1 2-2 0,3 2-4 15,-5 6-10-15,1-6-1 0,0 8-7 0,-3 3-7 16,1-5-11-16,1 7-4 0,-4-3-13 0,2 1 0 16,1 4-14-16,1 0-4 0,1-2-12 0,0 5 0 15,1 8-8-15,6-9-2 0,-1-1-5 0,3 3-3 0,5-2-4 16,3-1-6-16,7 11-2 0,-2-11-5 0,9 10-3 15,-4-12-9-15,7 7-12 0,-2-12-20 0,4-1-26 16,2-5-22-16,3-1-26 0,19-2-51 0,2-3-46 16,-1-4-266-16,2-1-502 0,1-6 222 0</inkml:trace>
  <inkml:trace contextRef="#ctx0" brushRef="#br0" timeOffset="-204923.94">28151 9637 59 0,'4'3'166'16,"-4"-3"-9"-16,0 0-10 0,0 0 2 0,0 0-11 15,0 0-4-15,4 0-3 0,-4 0-9 0,0 0-9 16,0 0-9-16,0 0-5 0,0 4-5 0,0-4-7 15,1 5-3-15,-1-5-4 0,5 2-2 0,-5-2-2 16,0 0-2-16,0 6-4 0,3-5-3 0,-3-1-4 16,2 2-1-16,2 0-3 0,-4-2-1 0,0 5 1 15,0-5-2-15,4 3 2 0,-4-3 4 0,0 0 3 0,0 0-3 16,4 1 2-16,-4-1 1 0,1 4-1 16,-1-4 0-16,3 3-3 0,-3-3 3 0,0 0-17 0,0 0 10 15,0 0-8-15,0 0-1 0,0 0-3 0,0 0-1 16,0 0-3-16,1 3-2 0,-1-3 5 0,0 0-8 15,0 0 1-15,3 4-2 0,-3-4-5 0,0 0 1 16,4 3 1-16,-4-1-4 0,0-2 0 0,3 5 11 16,1-4-10-16,-1 3 6 0,-1-1-1 0,1-1-5 15,-3-2 2-15,4 6-2 0,-2-3 1 0,0 1 1 16,0 0 0-16,2 2 1 0,-3-2 4 0,4 0-5 0,-2 0-4 16,1 1 8-16,0 3-4 0,1-5-2 0,-3 3-4 15,1 3 0-15,1-6-4 0,-3 5-2 0,4-4-9 16,-3 0 9-16,2 5 4 0,-1-5-1 0,-2 3 2 15,2 0-2-15,1-3 3 0,-2 3-4 0,1-3 10 16,-2 0-1-16,2 2-6 0,-1-2 1 0,-1 1 0 16,2 0 3-16,-1 0-6 0,-2-2 2 0,2 0-8 0,-2 1 3 15,1-1-6-15,2-1 4 0,-2 3-8 0,0 0 8 16,0-1-5-16,1 1-2 0,0 3 1 16,-2-3 0-16,2 5 5 0,-1-5-4 0,0 5 2 0,0-3-5 15,1 0-2-15,0 1 3 0,1 1-2 0,-1-3 3 16,0 0 1-16,-2 3 0 0,1-4 0 0,1 1-1 15,-2 1-5-15,4 0 7 0,-4 0-2 0,2-1-1 16,0 1 2-16,-2-1 2 0,3 1-1 0,-1 0-5 16,0 0 5-16,0-2 0 0,-2 1-2 0,1 0 1 15,1-1-4-15,0 1 2 0,-2 1 0 0,0-3-3 0,3 3 4 16,-1 0-2-16,-2-5 0 0,4 4-6 0,-4-3 3 16,1 2 4-16,-1-1-1 0,0 3 2 0,0-2-3 15,0 1 0-15,2-1-3 0,0 0 1 0,-2-1 0 16,0 1-9-16,0 2 9 0,0-2-2 0,0 1 4 15,0-1-4-15,-2-1-1 0,2 1 0 0,0 1-3 16,-2-3 2-16,2 2 0 0,0 3 0 0,0-3 0 16,-4 0-1-16,4 1 0 0,-1-1-3 0,1-1 0 15,-2 5 2-15,-1-4 3 0,3-2-3 0,0 4 2 0,-2-1-1 16,-1 1 1-16,3 0 0 0,-2 0-12 0,0 0 13 16,-3 0-4-16,1 3 2 0,0-2 2 0,1 2-5 15,-1 0 1-15,-3 1 4 0,2 2 0 0,-1-3 0 16,-1 3 9-16,2 1-4 0,-2-4 3 0,2 2-1 15,1-1 2-15,-1 1-8 0,-3 1 3 0,2-2 1 16,1 0 1-16,-1 0-2 0,3-2-3 0,-3 2-8 16,1-2-14-16,-1 2-19 0,1-6-33 0,0 0-39 0,1 2-41 15,-4-2-47-15,-1 3-54 0,0-3-56 0,0-1-65 16,-5 4-333-16,4-2-762 0,-3-2 337 0</inkml:trace>
  <inkml:trace contextRef="#ctx0" brushRef="#br0" timeOffset="-203895.96">22442 10171 174 0,'-2'-3'246'0,"2"3"-8"0,-6-4-15 0,6 4-12 15,-4-3-9-15,1 0-8 0,3 3-4 0,0 0-26 16,0 0-3-16,0 0-16 0,0 0-10 0,2 11-8 16,0-1-15-16,4 0-10 0,1 4-4 0,-1 6-13 15,1-1-13-15,2 4-13 0,-1 5-13 0,0 1-18 16,1-2-16-16,-1 4-31 0,-2 0-24 0,3 0-39 0,-4 0-40 16,-1 0-31-16,2-1-31 0,-2-1-36 15,0 2-148-15,-3-2-396 0,3 1 175 0</inkml:trace>
  <inkml:trace contextRef="#ctx0" brushRef="#br0" timeOffset="-203784.22">22618 10805 143 0,'7'9'188'0,"1"-2"14"0,-3-2 13 0,-1 0 13 16,0 2 8-16,0-2 0 0,-1 1-5 0,0-2-12 15,-2 3-16-15,0-3-22 0,1 0-17 0,0 0-16 16,-2 0-34-16,3-1-51 0,-2-1-81 0,-1-2-110 16,8 2-310-16,-3-2-474 0,4 0 210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49:37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5896 9255 14 0,'0'0'121'0,"0"0"-12"0,3 6-7 0,-6-2 8 15,2-1-4-15,2 1-4 0,2 4-8 0,-3-5-4 16,-3 2-5-16,3 2-1 0,-1 2-4 0,1-2-6 16,0 1-1-16,0-1-4 0,-1 4 0 0,2-3 0 15,-2 4-7-15,-1 3 3 0,1 1-2 0,0 1-4 16,1 0-3-16,0 1 1 0,-1 0-3 0,-2 8 1 0,3 0 1 16,-1-7-4-16,-2 8-4 0,2-1 1 15,0-2 1-15,-2 4 3 0,-1-2-5 0,4-8 8 16,-2 8-7-16,-1-8 0 0,1 7 0 0,-1 0-1 0,3-7-3 15,-2-1-3-15,-1 1-1 0,2-3-6 0,1 2-1 16,-3-1 3-16,3-3-4 0,0 4-6 0,0-8 2 16,-1 4-3-16,1-2-4 0,0-3-2 0,0 3 4 15,1-8-2-15,-1 6-9 0,0-3-1 0,-1-1-2 16,2-2 3-16,-2 2-3 0,2-2-2 0,-2 1-1 16,-2-1-2-16,3-3 2 0,0 5-1 0,0-5-1 15,0 0 4-15,0 0 0 0,0 5-4 0,0-5 3 16,0 0 0-16,0 0-6 0,0 0 3 0,-1 4-3 0,1-4 2 15,0 0-4-15,0 0 1 0,0 0 1 0,0 0 0 16,0 0 0-16,0 0 0 0,0 0 4 0,0 0-6 16,0 0 3-16,0 0-2 0,0 0-3 0,0 0 1 15,0 0-2-15,0 0 4 0,0 0-2 0,0 0 0 16,1 3 2-16,-1-3 2 0,0 0 0 0,0 0 5 16,0 0 1-16,0 0 3 0,0 0 1 0,0 0 2 15,0 0 5-15,0 0-1 0,0 0-4 0,0 0 1 16,0 0 0-16,0 0 0 0,0 0-1 0,0 0-1 15,0 0-4-15,0 0 3 0,0 0-1 0,0 0 0 0,0 0-6 16,0 0 1-16,12-2 1 0,-12 2 5 0,0 0-6 16,11 0-2-16,-11 0-2 0,10 0 3 0,-4 1-1 15,1 0-1-15,1-1-1 0,2 1 6 0,-2-1 1 16,4 0-3-16,0 4 0 0,3-3 5 0,-2 1-1 16,6 1 12-16,1-1-3 0,1 2-1 0,2-1-3 15,4 3 2-15,0-5 4 0,1 2 3 0,0 1-5 16,-1-2-3-16,5-1 9 0,-4 4-11 0,0-4-4 15,4 0 3-15,0 0 2 0,-1-4-3 0,-1 4 2 0,6-1-2 16,0 0-1-16,4-1-5 0,-6-3 10 0,2 2-3 16,1-1-3-16,0 1-3 0,1-2-4 0,1 1 1 15,-4 1 0-15,4-2 0 0,-2-1-2 0,5 3 0 16,-6-1 1-16,1-3 0 0,1 3 3 0,0 2-3 16,-2-3 6-16,0 1-6 0,0 0-1 0,2 1-7 15,2 2 7-15,-2-3 4 0,13 2-3 0,-1 0-2 16,-9 0 4-16,-3 0-5 0,12-2-4 0,1 3 5 15,-11-1 0-15,11 3-1 0,-12-2 2 0,14 0-2 16,-2 2 3-16,-11-4-10 0,12 1 6 0,-2 4 3 0,-8-3-2 16,7 2-1-16,-8-3 1 0,13 2 4 15,-1 1-10-15,-2-1 3 0,0-1 7 0,0 2 1 0,-11 0 0 16,12 1-4-16,-13-2-5 0,12 0 5 0,-11 0-1 16,12 3-4-16,-1-3 4 0,-11 0 9 0,-1 3-12 15,0-2 3-15,1 0-2 0,-1-1-1 0,-1-1 9 16,2 0-5-16,-1 1-3 0,0-2 1 0,-1 2 4 15,4-2-5-15,-3 1 1 0,-1-1-3 0,-3 1 9 16,0 0-10-16,1-2 7 0,-3-2-7 0,3 2 3 16,-1 2 4-16,-2 1-3 0,0 0 0 0,0-2 0 0,-1 0-1 15,-1-1 5-15,1 2-4 0,-1-1 2 0,-1-1-4 16,2 1 0-16,-2 2-1 0,0-1 3 0,-2 0 3 16,2-2-4-16,-7 1 1 0,3 0 0 0,4 2 0 15,-11-1 5-15,11-2-7 0,-10 3 2 0,3-1 3 16,6-3 1-16,1 1 0 0,-11 0-6 0,1 2 5 15,2 0-3-15,0 0 3 0,2 0 0 0,-4 0-4 16,1-2 1-16,2 2 1 0,-4 0-1 0,3-1 4 16,-2-1-4-16,-1 2-2 0,1-2 5 0,-2 2-3 0,-4 0 2 15,0 0-3-15,-1-1 2 0,-1 1 0 16,-3-1 0-16,-1 2 0 0,-2-2-3 0,3 1 5 0,-9 0-5 16,9 0 3-16,-9 0-4 0,9 0 5 0,-9 0-1 15,5-2-1-15,0 1-1 0,-1-2 1 0,-4 3-4 16,5-1 10-16,-5 1-4 0,8-3-2 0,-4 3 0 15,1-3-6-15,0 1 9 0,-1-2-3 0,1 3 5 16,-1-2-7-16,-4 3 2 0,8-3 2 0,-5 3-3 16,0-4 2-16,3 2 2 0,-1-1-6 0,-2 0-2 15,2 0 6-15,1 0 1 0,2-1-3 0,1 4-4 0,3-5 8 16,0-1 5-16,2 2-9 0,5-2 5 0,-2-1-4 16,5 2 6-16,-2 1-9 0,6-4 13 15,3 3-6-15,1 0-3 0,-3 0 0 0,-1-1 11 0,5 0-7 16,-3 0-7-16,3 0 6 0,-1 4-5 0,1 1 4 15,-3-3 5-15,-5 1-5 0,-1 3-1 0,-3-1 0 16,4 0 4-16,-2 1 2 0,-1-2 4 0,-1-1-11 16,2 3 1-16,-2-1-2 0,-1 0 0 0,-3 0-4 15,-2 1 4-15,0-1 0 0,-2-1 1 0,1 1-3 16,-1 0 2-16,-6 1-6 0,3-2 6 0,-8 2 9 16,11-1-12-16,-7 1 2 0,-4 0-1 0,8 0 1 0,-8 0 13 15,0 0-1-15,5-3 4 0,-5 3 5 0,0 0 5 16,0 0-6-16,4-1 9 0,-4 1 2 0,0 0-9 15,0 0 4-15,0 0-1 0,0 0-2 0,0-5 2 16,0 5-3-16,0 0-8 0,0 0-2 0,0 0 1 16,-4-6 7-16,4 6-2 0,-1-6-13 0,1 6 2 15,0-6-5-15,-3 0 11 0,2 0-5 0,1-1 2 16,0-1-2-16,0 1-9 0,0-2 7 0,1-1-10 0,2-1 2 16,-6-1 8-16,6 0 8 0,-3-1-15 0,-3-4 1 15,3 2 1-15,0-3 0 0,3 0 3 16,-6-1-10-16,3 0 14 0,3 1-9 0,-3 0-2 0,1-1 5 15,-1 0-1-15,3 1 12 0,-2-1-14 0,1 3-3 16,1-1 6-16,-2 0-2 0,-1-1 7 0,4 0-16 16,-3 5 10-16,2-2-6 0,-3-1 6 0,1 0-2 15,-1 0-3-15,0 3 4 0,3-5 0 0,-3 7-6 16,1-1 17-16,-1-4-9 0,0 4 0 0,0 0-3 16,0 0-1-16,0-4-2 0,-1 5 2 0,-2-1 0 15,3 3 4-15,0-3 1 0,0 4 6 0,-1-1-12 0,-2 3 14 16,3-5-5-16,-1 5-11 0,1 3 10 0,-1-6-4 15,-2 3 0-15,3 2 6 0,0-2-12 16,0 1 6-16,-1 1-7 0,1 4 5 0,0-6 2 0,0 6 0 16,-3-5 0-16,3 5 3 0,-2-3-2 0,2 3-8 15,0 0 7-15,2-6-6 0,-2 6 4 0,0 0 5 16,0 0-2-16,0 0 2 0,0 0-3 0,0 0 2 16,0 0-6-16,0 0 2 0,0 0-1 0,0 0-3 0,0 0-4 15,0 0-1-15,0 0-24 0,0 0-18 16,0 0-37-16,0 0-40 0,0 0-53 0,-15 6-59 15,15-6-85-15,-8 4-242 0,3 2-617 0,-1-1 274 0</inkml:trace>
  <inkml:trace contextRef="#ctx0" brushRef="#br0" timeOffset="5844.98">6037 7840 38 0,'0'0'116'0,"0"0"7"0,0 0-10 0,0 0-5 16,0 0-5-16,-7-1-5 0,7 1-6 0,0 0-4 16,0 0-7-16,0 0-2 0,0 0-5 0,0 0-5 0,0 0-4 15,0 0-12-15,0 0 1 0,0 0 3 0,0 0-1 16,0 0-4-16,0 0 0 0,-1 14-2 0,1-9 0 16,0 6-4-16,0-1 5 0,0 7-3 0,0 0-1 15,0-1 1-15,-3 4 1 0,3-1-2 0,-1 5-3 16,0-8-6-16,-3 5 1 0,4-2-2 0,-1-2-3 15,1 2-3-15,0-3-6 0,0-1 2 0,-3-1 1 16,6-3-2-16,-3 2-3 0,0-2 1 0,0 0-5 16,1-3 1-16,-1 2-4 0,4 0-2 0,-4-3 0 0,0-1-3 15,1 0-1-15,-1-1-4 0,0-1-10 0,0-4-16 16,0 4-19-16,0-4-18 0,0 4-19 0,0-4-15 16,0 0-37-16,0 0-37 0,0 0-155 0,13-14-344 15,-9 5 152-15</inkml:trace>
  <inkml:trace contextRef="#ctx0" brushRef="#br0" timeOffset="6141.43">6370 7806 121 0,'3'-3'177'0,"-3"3"-19"0,0 0-15 16,0 0-8-16,2-2-8 0,-2 2-3 0,0 0-7 15,0 0-3-15,0 0 4 0,0 0-2 0,4 8 5 16,-2-3-17-16,-1 2-5 0,1 3-1 0,0 2-5 16,0 3-7-16,3 4-8 0,-3 0-3 0,-2-2-9 15,0 2-2-15,-2 0-8 0,2 1-2 0,2-1-7 16,-4-1-1-16,2 1-7 0,0-3-1 0,-1 1-3 16,1-1 1-16,0-3-10 0,0-2 2 0,-1 0-5 15,2-2-1-15,-1-2-5 0,0 1 3 0,0-1-10 0,0-1-9 16,0 2-11-16,0-3-22 0,-1 1-10 0,2 1-23 15,0-4-22-15,-1 1-23 0,0 1-27 16,3-2-31-16,-2 0-42 0,-1-3-119 0,1 3-356 0,-1-3 158 16</inkml:trace>
  <inkml:trace contextRef="#ctx0" brushRef="#br0" timeOffset="6412.09">6786 7813 73 0,'0'0'214'0,"0"0"-10"16,0 0-14-16,4 9-13 0,-2-4-5 15,-4 1-9-15,4 1-7 0,-4 5-11 0,0-3-10 16,1 4-7-16,0-2-7 0,1 1-10 0,-1 6-9 0,-1-4-11 16,2 3-12-16,-2 0-1 0,2 1-12 0,0-1-3 15,0 0-6-15,0-2-7 0,-2 2-5 0,2-3-4 16,0 2-5-16,2-4-8 0,-2-1-4 0,-2 0-12 15,2-1-8-15,0 0-15 0,0-3-13 0,0 0-23 16,0-3-18-16,0 1-25 0,3-1-20 0,-3-4-28 16,1 3-25-16,-1-3-37 0,0 0-120 0,0 0-346 15,0 0 153-15</inkml:trace>
  <inkml:trace contextRef="#ctx0" brushRef="#br0" timeOffset="6831.86">7100 7877 33 0,'3'7'191'0,"-1"2"-7"16,-2 7-1-16,0 1-6 0,0 8 1 0,-2 1-1 15,-1 1-2-15,-6 0-6 0,4 2-1 0,-3-3-3 16,1 2-6-16,-1-2-11 0,-1 0-13 0,4-6-9 16,-2-2-15-16,0-1-11 0,3-5-10 0,0-3-8 15,2-4-14-15,-1 1-21 0,3-2-23 0,3 0-23 0,-3-4-28 16,0 0-28-16,15-10-34 0,-3-6-17 0,9-6-27 15,-1-8-28-15,10-10-25 0,-2 0-9 0,3 0 12 16,2-1 19-16,-2-1 11 0,-2 4 14 0,-6 7-78 16,-2 1-235-16,-1 1 104 0,2 1 879 0,-3 5-557 15,-5 8 17-15,0 3 23 0,-2-1 11 0,-3 8 27 16,-3 1 8-16,1 0 26 0,-1 3 14 0,-6 1 13 16,6 4 12-16,-2 1 1 0,-1 0 3 0,-3 4-3 15,-2 0-1-15,0 4 1 0,0 2 0 0,2 2-6 16,-1 2-8-16,-4-1-1 0,2 9 1 0,-2-9-13 15,0 2-1-15,-1 3-4 0,1-4-7 0,0-1-11 0,-1 0 1 16,5 0-11-16,-1-1-5 0,-1-2-6 16,1-2-10-16,0-1-3 0,2-1-5 0,2 0-10 0,-4-1-16 15,2-4-22-15,2-1-21 0,-2 3-20 0,2-3-26 16,3-4-16-16,-4 3-21 0,3-2-21 0,-4-2-27 16,11-4-50-16,-5 1-29 0,0-2-143 0,1-3-416 15,0-1 185-15</inkml:trace>
  <inkml:trace contextRef="#ctx0" brushRef="#br0" timeOffset="7035.9">7668 7826 104 0,'2'4'171'0,"2"1"-9"0,-3 2-11 0,1 5-2 16,0 1-8-16,-2 2-6 0,0 2-2 0,-1 4-4 15,0-3-3-15,-3 9-1 0,1-2-6 0,-1-6-5 16,-1 1-3-16,2 0-10 0,1-2-8 0,-3-1-9 15,2-6-8-15,2 0-9 0,1-3-10 0,-1 2-22 16,0-4-28-16,2-1-27 0,0 0-23 0,0-3-27 16,2 2-36-16,-3-4-35 0,11-1-194 0,-11 1-364 15,9-10 162-15</inkml:trace>
  <inkml:trace contextRef="#ctx0" brushRef="#br0" timeOffset="7271.82">8042 7758 158 0,'0'6'209'16,"0"1"-11"-16,3 3-14 0,-3 1-16 0,1 1-10 15,-1 5-9-15,0-2-11 0,1 2-3 0,-2-1-8 16,1 0-1-16,-1 2-11 0,1-1-7 0,0-1-2 16,-3 2-10-16,-1-2-8 0,4 0-9 0,-1 2-6 0,0-7-8 15,1 1-9-15,-3 0-2 0,3-3-6 0,-1 2-9 16,-2-1-12-16,3-3-15 0,0-1-24 15,3 1-21-15,-3-2-27 0,0-2-21 0,1 1-27 0,-1-4-26 16,8 0-13-16,-8 0-35 0,10-7-145 0,-3-2-353 16,3 0 156-16</inkml:trace>
  <inkml:trace contextRef="#ctx0" brushRef="#br0" timeOffset="7476.28">8406 7749 47 0,'4'-1'175'0,"0"1"5"0,-4 0-3 15,10 5-1-15,-9 0-5 0,3 4 0 0,-1 3-9 16,-1 3-2-16,1 3 0 0,-6 1-3 0,3 7-2 16,-2 2-8-16,-2-3-12 0,0 0-8 0,-1-4-14 0,-3 3-6 15,3 2-17-15,0-8-6 0,1-3-9 0,0 0-7 16,2-2-17-16,-1-2-19 0,2 0-31 0,1-1-31 16,-2-5-40-16,4 3-38 0,-2-5-36 0,1 1-22 15,4-2-62-15,0-1-135 0,-5-1-392 0,21-5 173 16</inkml:trace>
  <inkml:trace contextRef="#ctx0" brushRef="#br0" timeOffset="7690.7">8928 7829 250 0,'3'6'270'0,"3"2"-11"16,-1 3-14-16,-1-2-16 0,-1 5-21 0,-1 1-22 0,0-3-12 15,-2 1-15-15,3 2-18 0,-5 0-13 0,1 1-11 16,1-2-14-16,1 1-9 0,-3-3-8 0,2 0-8 15,1-1-11-15,-1 1-4 0,0-2-14 0,1 0-12 16,1-3-18-16,-2-1-20 0,2 0-15 0,0-1-24 16,-1 0-16-16,0-1-16 0,2-1-18 0,-1-1-7 15,-2-2-16-15,0 0-5 0,12-5-9 0,-9-1-14 16,3 1-8-16,-1-4-25 0,0-2-121 0,0 1-319 16,-1-2 140-16</inkml:trace>
  <inkml:trace contextRef="#ctx0" brushRef="#br0" timeOffset="7867.08">9292 7896 208 0,'2'6'217'16,"5"1"-3"-16,-2 1-6 0,-1 1-11 0,-3 0-15 15,-1 1-16-15,0 1-13 0,0-2-12 0,0 3-11 16,0-3-13-16,-4 2-14 0,4-4-6 0,-1 1-10 16,1 4-8-16,-1-7-11 0,-2 4-10 0,3-4-17 15,-1 0-20-15,-2 0-22 0,3 0-27 0,-1-2-24 16,1 1-37-16,0-4-38 0,0 5-47 0,0-5-162 0,0 0-364 15,0 0 161-15</inkml:trace>
  <inkml:trace contextRef="#ctx0" brushRef="#br0" timeOffset="8110.1">9618 7757 168 0,'1'4'192'0,"-1"1"-19"0,0 4-17 0,1 0-9 16,-2 3-15-16,2 0-2 0,-2 6-14 0,-1-2-6 16,0 1-5-16,0 1-8 0,2 1-10 0,-2-4-3 0,1 2-6 15,1 0-9-15,-1-1 0 0,0 0-6 16,-1 0-6-16,1-1-7 0,0-3-5 0,1-3-8 0,0 4-7 16,0-4-6-16,1-1-23 0,-1-1-13 0,0-1-17 15,0-2-22-15,1 1-39 0,2-2-25 0,-3-3-21 16,8 1-163-16,-8-1-321 0,8-4 142 0</inkml:trace>
  <inkml:trace contextRef="#ctx0" brushRef="#br0" timeOffset="8338.2">9900 7809 153 0,'6'0'175'0,"2"3"-11"15,0-2-15-15,-3 3 1 0,4 1 2 0,-4 0 1 16,-1 3 4-16,1 2 3 0,0 2-9 0,-5 2 1 0,3 1-2 15,-3 3-7-15,0 0-4 0,-4 0 2 0,0 1-6 16,-1-1-19-16,-2 1 1 0,2-1-11 0,-1-3-6 16,1 2-11-16,1-5-11 0,0-4-8 0,0 2-11 15,3-4-18-15,-2 1-23 0,2-2-25 0,1 0-26 16,0-2-26-16,0-3-20 0,4 2-25 0,-4-2-28 16,0 0-14-16,13-11-23 0,-4 2-37 0,5-1-175 15,-4-3-412-15,7 0 182 0</inkml:trace>
  <inkml:trace contextRef="#ctx0" brushRef="#br0" timeOffset="8528.2">10246 7796 109 0,'12'-2'164'0,"-3"2"5"0,-1-1-2 0,-2 3 3 15,0 2-5-15,0 3-3 0,-3 0-13 0,0 4-11 16,3 1-11-16,-6 1-8 0,0 7-8 0,0-3-12 16,0 4-5-16,-5-2-5 0,3 0-9 0,-1 0-2 15,-1 0-1-15,2-1-8 0,-3 0-8 0,-1-3-6 16,3-2-4-16,0-1-6 0,-2-4-7 0,3 2-5 15,-1-4-14-15,2 0-18 0,1-2-30 0,-2-1-22 16,2-3-28-16,0 0-28 0,4 1-31 0,-4-1-56 0,12-9-147 16,-3-1-368-16,1-3 163 0</inkml:trace>
  <inkml:trace contextRef="#ctx0" brushRef="#br0" timeOffset="8738.45">10778 7771 134 0,'1'10'220'16,"-2"3"-11"-16,1-1-22 0,0 4-20 0,-2 2-7 16,-1 0-13-16,3-1-17 0,0 1-3 0,0-1-6 15,-3 1-12-15,2-1-8 0,-1 0-8 0,2-2-8 0,-5-2-3 16,3-1-6-16,1-3-8 0,1 0-12 0,-2-3-3 16,0-1-7-16,2 3-16 0,-1-4-23 15,1 0-22-15,0-4-19 0,0 0-24 0,0 0-24 0,0 0-35 16,8-9-41-16,-1 1-166 0,-2 0-351 0,4-6 155 15</inkml:trace>
  <inkml:trace contextRef="#ctx0" brushRef="#br0" timeOffset="8934.04">11206 7720 97 0,'2'4'220'0,"0"0"-12"0,2 3-21 16,-4 4-13-16,0 0-18 0,0 6-7 0,-4 2-7 15,0 3-6-15,-3 5-1 0,-1 1-8 0,-1-2-2 16,3-1-4-16,-3-1-16 0,1-5-15 0,2-2-7 16,-1 0-14-16,1-1-18 0,-2-1-28 0,2-2-27 15,3-3-42-15,-1-1-58 0,3-3-80 0,0 2-160 16,-2-2-371-16,3-1 164 0</inkml:trace>
  <inkml:trace contextRef="#ctx0" brushRef="#br0" timeOffset="21636.68">20863 5947 20 0,'0'0'202'15,"0"0"-16"-15,6-5-17 0,-5 2-15 0,3-2 2 0,2 2-9 16,-3-1-6-16,3 2-9 0,4-3-7 0,-1-2-8 16,1 2-8-16,3-1-10 0,-1 0-11 0,6 0-8 15,0 1-2-15,1-1-16 0,-6 4-1 0,6-2-8 16,2 3-3-16,-3 2-5 0,-4-1-4 0,-3 2 3 16,1 2-7-16,-1 2-1 0,-4 1 3 0,-2 1 4 15,-1 3 0-15,1 6 6 0,-7 1 8 0,0 2 1 16,-2 5 5-16,-4 1 2 0,-6 0 3 0,3 1 6 0,-3-3 4 15,-4-2 1-15,0-2 12 0,4-6-8 16,-3 0-7-16,3-1 0 0,1-1-11 0,-2-1-6 16,0 4 0-16,1-7-10 0,1 3 1 0,2-3-12 0,0-3 9 15,3 2-8-15,-2-1-14 0,7-1 0 0,-3-2 0 16,3 0-1-16,0 1-15 0,0-1 1 0,3-3 4 16,-2 2-8-16,2-2 2 0,0 0-3 0,0 0 0 15,0 0 2-15,0 0-3 0,18-6 3 0,-6 0-7 16,5 4 6-16,2-2-4 0,2 1 1 0,-1-3-3 15,-1 3-8-15,11 0 1 0,-11 3-3 0,9-1-3 16,-9 4 1-16,0 0-1 0,1-2 4 0,-4 6 8 0,-6-1-10 16,3 1 4-16,-4 1-4 0,-4 3 5 15,-1 3-4-15,-3 1 4 0,-2 3 4 0,-5 8 4 0,-8 0 9 16,0-1 4-16,-4 4-1 0,-3-4 0 0,1-2-1 16,-6-1 9-16,2 1-4 0,2-2 0 0,-6-2-1 15,3-5-4-15,0-3 1 0,4 0-3 0,1-4-22 16,1-2-13-16,6-2-23 0,2-3-28 0,5-2-29 15,-1-5-34-15,7-5-42 0,3-5-40 0,7-11-51 0,3 1-238 16,2-3-551-16,4-1 244 0</inkml:trace>
  <inkml:trace contextRef="#ctx0" brushRef="#br0" timeOffset="22292.91">21471 5962 181 0,'0'0'159'0,"-5"-6"-4"0,4 0-6 15,1 3-5-15,0 0-8 0,0-2-12 0,1-2-4 16,2 4-5-16,-1 0-7 0,2-3-11 0,1 1-5 15,3 1-1-15,2 2-11 0,-1-3-5 0,2 1-7 16,2 1-1-16,3 2-7 0,2 1-4 0,1 1-7 16,-1 2-5-16,-1 2-5 0,1 1-2 0,0 6-3 0,-1-3-5 15,-2 5-2-15,-2 5-2 0,1 2-2 16,-5 7 0-16,-1-1-2 0,-7 3 1 0,-1-1 4 0,-4 2 1 16,-2-1 6-16,-3 0 8 0,-3-1 2 0,1-2 7 15,-2 1 10-15,-5-4-2 0,1 1 6 0,0-2-8 16,-3-3-5-16,3-2 4 0,1-4-8 0,1-1 0 15,0-4-4-15,-1 1-5 0,6-3-1 0,0-2-5 16,0 0-3-16,-1-3-2 0,4 0-4 0,0-2-4 16,7 0-12-16,-10-4-2 0,6-2-13 0,3-2-7 15,-2-2 0-15,7-2-7 0,0-5-2 0,1 0-3 0,4 0 1 16,5 2 4-16,2-5 6 0,-1 7-7 0,5-4 6 16,-3 5 0-16,1 2 6 0,0-1-3 0,1 4-2 15,0 3 7-15,0-1-3 0,0 4 4 0,-1 4 0 16,0 0 2-16,-6 2-2 0,0 0 2 0,2 1-1 15,-2 0 0-15,1 0 3 0,1 3-3 0,-2-3 1 16,-1-1 1-16,-1 2-13 0,1-3-20 0,-3-1-23 16,1 0-37-16,0 0-35 0,1-1-44 0,-2-1-68 15,-3-2-127-15,-1 2-403 0,-4-1 178 0</inkml:trace>
  <inkml:trace contextRef="#ctx0" brushRef="#br0" timeOffset="22670.03">22129 6034 108 0,'0'0'196'0,"0"0"-15"15,0 0-4-15,0 0-4 0,-2-6-6 0,2 6 0 16,0 0-3-16,0 0-8 0,13-1-14 0,-7-2-11 15,-6 3-14-15,14 0-8 0,-1-1-11 0,0-1-11 16,6-3-10-16,0 2-13 0,0-1-56 0,9-5-30 16,-1 1-54-16,4 0-50 0,-2 2-70 0,-2-4-121 15,1 2-344-15,-10-2 152 0</inkml:trace>
  <inkml:trace contextRef="#ctx0" brushRef="#br0" timeOffset="23451.56">22753 5874 127 0,'0'0'156'16,"0"4"-14"-16,0-4-7 0,0 4-2 0,0-4-3 15,1 7-6-15,-1-3-2 0,0 3-2 0,0 1-6 0,3 0-1 16,-3 1-2-16,-3-2-6 0,6 6-9 0,-6-3 0 16,3 0-11-16,-1 0-4 0,1 3-3 0,0-3-4 15,-3-3-8-15,2 5-2 0,1-1-2 0,-1 0-4 16,1-1-1-16,-3-1-5 0,3-2-4 0,0 5-2 16,0-3 0-16,-2-1-5 0,-1-2-6 0,3 3-2 15,0-5-5-15,0 3 1 0,3 0-2 0,-3-3-4 16,2 1 3-16,-2-1-1 0,0 1-7 0,3-2-1 15,-3-3-4-15,1 4 2 0,-1-4 0 0,1 3-2 0,2-1 1 16,-3-2-1-16,0 0 4 0,0 0 4 0,0 0 3 16,1 4-2-16,-1-4-2 0,0 0 4 0,0 0-2 15,0 0-1-15,0 0-7 0,0 0 0 0,0 0 0 16,0 0-1-16,0 0-1 0,0 0-2 0,0 0-1 16,0 0-1-16,0 0 1 0,0 0-3 0,0 0-1 15,0 0-2-15,0 0 2 0,0 0-2 0,0 0 0 16,0 0-2-16,-5-14 4 0,5 9-3 0,1-3 1 15,2-1 0-15,-2 0-6 0,3-2 4 0,0 0 1 0,0-1-1 16,1-3-3-16,4-2 2 0,-4 3-2 0,3-2-1 16,2 0 1-16,0 1-4 0,-1 3-3 0,-1-3 6 15,1 3-2-15,3 3 0 0,0-4 1 0,-1 6-1 16,0 1 3-16,0 1-3 0,1-1 1 0,-1 2 0 16,-1 1 3-16,3 2 0 0,-2 0-3 0,1 1 5 15,-3 2-6-15,3 1 4 0,-2 1-1 0,0 3 1 16,-1 0 2-16,2 2 4 0,-3 6 1 0,3-2 6 0,-3 2-1 15,0 0 3-15,-2 0 5 0,0 2-2 16,0 0-2-16,2-1 3 0,-5 1-1 0,3-2 0 0,-3-2-5 16,1-1-2-16,-2-2-4 0,1 1-7 0,1-1-16 15,1 0-25-15,-1-3-27 0,1 3-37 0,-1-4-35 16,-3-2-45-16,3 0-59 0,-2 1-195 0,0-1-477 16,4-2 212-16</inkml:trace>
  <inkml:trace contextRef="#ctx0" brushRef="#br0" timeOffset="24715.19">23701 5781 63 0,'0'0'138'0,"0"0"-34"16,0 0-42-16,5 3-39 0,-5-3-47 0,6 2-37 15,-6-2-67-15,6 0 30 0</inkml:trace>
  <inkml:trace contextRef="#ctx0" brushRef="#br0" timeOffset="24886.21">23830 5988 171 0,'-5'4'237'0,"5"-1"-17"0,0-3-17 15,-5 3-18-15,1-2-16 0,-1 2-15 0,5-3-16 16,-1 4-13-16,1-4-13 0,0 0-22 0,0 0-26 15,0 0-48-15,0 0-51 0,0 0-60 0,0 0-79 16,0 0-90-16,0 0-285 0,17-9 126 0</inkml:trace>
  <inkml:trace contextRef="#ctx0" brushRef="#br0" timeOffset="27133.32">24247 5403 20 0,'0'0'69'0,"0"0"-9"0,0-5-3 0,0 5-7 0,0 0-12 16,0 0-3-16,0-5-10 0,0 5 0 0,0 0-7 15,0 0-4-15,0 0 3 0,0 0-3 16,0 0 0-16,0 0-6 0,15 6 5 0,-11-3-3 0,-4-3 1 15,5 1 6-15,-5-1 3 0,7 2 0 0,-7-2 2 16,4 1 1-16,-1 2 10 0,-3-3-1 0,4 1-1 16,-4-1 8-16,4 2-4 0,-4-2 0 0,0 0 7 15,0 0-1-15,4 3 0 0,-4-3-3 0,0 0-1 16,0 0 4-16,0 0-2 0,0 0-6 0,0 0-3 16,0 0 2-16,0 0-7 0,0 0 1 0,0 0-2 15,0 0-3-15,0 0 1 0,0 0 1 0,0 0-1 0,0 0-2 16,6 1 0-16,-6-1 2 0,0 0 6 0,0 0-8 15,0 0 0-15,0 0-3 0,0 0-1 0,0 0 2 16,0 0 0-16,0 0-3 0,0 0 3 0,0 0 0 16,0 0-2-16,0 0-1 0,0 0 3 0,0 0-6 15,0 0-1-15,0 0 1 0,0 0 4 0,0 0-7 16,0 0 7-16,0 0-5 0,0 0 1 0,0 0 2 16,0 0-1-16,0 0 0 0,0 0 5 0,0 0-3 15,0 0 0-15,0 0-1 0,0 0-1 0,0 0 0 16,0 0 1-16,0 0-7 0,0 0 7 0,0 0 0 0,0 0-2 15,0 0-2-15,0 0 2 0,4-5-1 0,-4 5 0 16,0 0-5-16,0 0 2 0,0 0 2 0,0 0-3 16,0 0-1-16,0 0-3 0,0 0 4 0,0 0-2 15,0 0-3-15,0 0 5 0,0 0 0 0,0 0 1 16,0 0 0-16,0 0 1 0,0 0 2 0,0 0 1 16,0 0-1-16,0 0 5 0,0 0 1 0,4 6-2 15,-4-2 9-15,4-2 0 0,-2 2 3 0,1 0 4 0,-2 5 3 16,6-1 1-16,-4 7-2 0,3 0 0 0,-3 5 5 15,4-2 0-15,-2 1-4 0,1 5-2 0,-2-5 4 16,1 5-5-16,0 1 1 0,-2-7 3 0,2 3-3 16,-1-2 0-16,-2 0 1 0,2 0-1 0,1 6-1 15,-3-6 0-15,0 2-3 0,2-3 2 0,-1-1 1 16,0 2 3-16,0-7-1 0,-2-2-2 0,4 0 4 16,-3 2-7-16,0-2 0 0,1 2-3 0,-1-7-1 15,0 2-3-15,0-1-1 0,1-3-6 0,-1 0 5 16,1 4 3-16,-1-3-6 0,2-2-4 0,-3 2 0 15,3-3-3-15,-4-1-1 0,2 3 2 0,-2-3-8 0,0 0 7 16,6 3-1-16,-6-3-3 0,0 0 3 0,5 0-2 16,-5 0 0-16,0 0-5 0,0 0 3 0,10 0-1 15,-10 0-4-15,9 0 2 0,-9 0-3 0,12-1-2 16,-5 1-4-16,2-2-5 0,2 2 1 0,0-3-6 16,-1 3-9-16,1 0-9 0,-1-1-9 0,1-2-10 15,2 2-9-15,0 0-7 0,-2-1-18 0,1 1-9 16,-1-6-8-16,-2 5-20 0,3-2-6 0,-1 2-18 0,-3-4-9 15,1 2 1-15,1-1 0 0,-1 2-10 16,0-3-116-16,5 1-307 0,-5 0 137 0</inkml:trace>
  <inkml:trace contextRef="#ctx0" brushRef="#br0" timeOffset="27569.09">24945 5728 51 0,'-5'-4'165'0,"2"3"-18"0,3 1-6 0,-9-3-6 0,7 1 3 16,-5 0-6-16,7 2-6 0,-6-4-15 0,2 3-12 16,-4 0-6-16,8 1-13 0,-8 0-5 0,8 0-11 15,-11 1-6-15,6 2-7 0,1-1-4 0,-1 3-1 16,0-1-4-16,1 3-3 0,0-1-1 0,3 1-6 15,0 2-5-15,0 1 1 0,1 2-8 0,0-4 2 16,2 3-5-16,3 3 0 0,-3-3 2 0,1-2-3 16,1 0 0-16,2 1-5 0,0-3 3 0,0 1-3 15,-1-4-2-15,4 0-1 0,-4-1-8 0,4 1-2 0,-4-3-3 16,2-1-7-16,-7 0 0 0,14-5 2 0,-5 1 0 16,-5-2-7-16,1-1 3 0,1-1 4 0,-5-2-6 15,2 1 6-15,-2-1 5 0,-2-1 1 0,-2-3-1 16,1 1 4-16,-3 3 1 0,-3-4-3 0,3 1 1 15,0 2-2-15,-2 2 3 0,0 1-2 0,0 1 0 16,-2 1-3-16,2 0-1 0,-1 2-8 0,4 1-10 16,0 0-6-16,1-1-9 0,3 4-12 0,-4-2-11 15,4 2-6-15,0 0-8 0,0 0-10 0,0 0-4 16,0 0-7-16,0 0-8 0,15 6-10 0,-9-6-70 0,3 0-201 16,0 1 90-16</inkml:trace>
  <inkml:trace contextRef="#ctx0" brushRef="#br0" timeOffset="27948.51">24983 5691 346 0,'12'-2'5'0,"-2"1"12"16,0-1 2-16,2 1 8 0,-5 0 2 0,0-2 9 15,0 1 7-15,1 1 12 0,-2 0-1 0,-2-1-2 16,1 0-4-16,1 2 4 0,-6 0 4 0,8-2-7 16,-8 2 5-16,9-1-8 0,-9 1-1 0,0 0 3 15,5 0-2-15,-5 0 5 0,0 0 8 0,6 3-1 16,-4 1 4-16,-2-4 10 0,0 7-1 0,2-2 5 0,-2 0 6 16,2 3 1-16,-2 1 8 0,0 1-3 0,5 1 1 15,-4-2 1-15,3 0-5 0,-4-1-3 0,5 1-4 16,-1 1-12-16,0-5 1 0,1 6-7 15,0-7-4-15,0 5-5 0,2-3-5 0,-1 0-9 0,2-1-3 16,-2 1-4-16,-1-3-2 0,4 1-7 0,-2-2 3 16,-1-1-7-16,0-1-7 0,2-1-7 0,0-1-8 15,-2-2-2-15,-1 1-9 0,4-6 0 0,-4 2-2 16,0-2-1-16,-1 0 1 0,-1-2 3 0,-1 2 2 16,0-5 0-16,0 2 3 0,-2 1-2 0,-2 0 4 0,0 0-5 15,2 2 1-15,-1 2 3 0,1 3 5 0,0-3-6 16,0 4 2-16,-1-1 0 0,1 4 3 0,0 0-4 15,9-1 3-15,-9 1-1 0,9 7 2 0,-3-3 0 16,3 3 1-16,1-1 0 0,0 0 3 0,2 0-2 16,3 2-15-16,-3-3-14 0,2 1-22 0,-4-1-17 15,3-1-17-15,0 1-3 0,5-1-22 0,-1 0-9 16,1-2-8-16,-4-2-11 0,-1 3-19 0,1-3-14 16,-2 0-94-16,-1 0-287 0,-2 0 128 0</inkml:trace>
  <inkml:trace contextRef="#ctx0" brushRef="#br0" timeOffset="28559.85">25590 5753 31 0,'0'0'87'15,"0"0"7"-15,0 0-2 0,0 0 1 0,7-1-4 16,-7 1-6-16,0 0 5 0,0 0-11 0,0 0-4 16,5-2 1-16,-5 2 4 0,5-3-8 0,-3-1-1 15,2 1-3-15,-1 1-10 0,-1-4-3 0,2 2-7 16,0 0-4-16,0-2-1 0,0 2-7 0,2-4-6 16,-2 2-6-16,1 2 2 0,-2-6-11 0,0 4-10 15,3-3-2-15,-4-1-5 0,3 1-6 0,-2 0-3 16,-1 0-6-16,-1 1 2 0,-1-1-7 0,-1 2 5 15,-1 2-6-15,-5-4 13 0,1 5-1 0,2-2 10 0,-5 1 7 16,-1 1 0-16,0 2 4 0,-2 0 12 0,2 2 5 16,0 0 15-16,-2 1-5 0,3 2 3 0,0 1 8 15,0 1-1-15,4 0 7 0,4 0 0 0,-7 1 3 16,7 1-3-16,-1 1 1 0,0 2 2 0,2-1-3 16,0-1-4-16,0-2 0 0,5 4 1 0,-2-4-4 15,3-1-2-15,-1 3-7 0,3-2 1 0,1 0-7 16,1 0 0-16,-1-3 0 0,0-1-9 0,4 0-9 15,-3-2-9-15,1-2-10 0,0-1-6 0,-3 2-9 0,1-3-10 16,2-1-5-16,-3 1-7 0,-1-1 4 16,1-2-8-16,1 2 3 0,-1-2 0 0,-3-1-6 15,1 0 14-15,1 2-5 0,0-4 13 0,-2 4 8 0,0-6 1 16,-1 5 8-16,1-2 7 0,-1 2 11 0,5-1 2 16,-4 1 3-16,0 1 5 0,2 1 4 0,-1 0-1 15,-1 3 5-15,3 1 5 0,-3 0 6 0,0 1 3 16,-5 0 2-16,14 1 8 0,-7 1-1 0,-2 2 4 0,-1 2 3 15,1-1 3-15,2 2 0 0,-2 1 9 0,-1-2 1 16,-2 2 2-16,1 2 3 0,1-3-7 16,-1 2 4-16,-1-1-1 0,1 2-2 0,1-1-1 0,-3-1-1 15,1-1 0-15,0 0-5 0,-1-1-8 0,0-2 0 16,1 2-5-16,-1-3-5 0,0 1 3 0,-1-4-13 16,3 2-4-16,-3-2-2 0,0 0 4 0,0 0-8 15,0 0 5-15,1-9-12 0,-1-1 0 0,0 0 0 16,-1-1-8-16,1-6-7 0,-1 0-12 0,1-1-7 0,1 0-4 15,0-2-5-15,0 3-2 0,2-2-5 16,1 6-5-16,0-1-7 0,2 2-8 0,2 5-6 0,-1-3-22 16,2 7-12-16,5-2-11 0,-1 2-16 0,1 1-32 15,4 2-17-15,4 3-40 0,-3 2-183 16,-1-1-429-16,2 4 190 0</inkml:trace>
  <inkml:trace contextRef="#ctx0" brushRef="#br0" timeOffset="29106.77">26229 5534 123 0,'0'0'189'0,"0"0"-17"0,-4-3-13 0,4 3-17 0,0 0-9 16,0 0-9-16,0 0-9 0,0-5-11 0,0 5-5 15,0 0-5-15,0 0-8 0,16 0-12 0,-6-1-5 16,0-1-5-16,8-1-11 0,0-1-4 0,4-1-4 16,2-2-8-16,4 2-12 0,0 0-21 0,-1-3-25 15,-8 1-25-15,3 3-25 0,5-6-34 0,0 3-23 16,-10-1-138-16,-1 0-286 0,-3 5 127 0</inkml:trace>
  <inkml:trace contextRef="#ctx0" brushRef="#br0" timeOffset="29833.58">26669 5359 9 0,'0'0'141'0,"0"0"5"0,0-5-11 16,0 5 4-16,0 0-10 0,0 0 2 0,0 0-2 15,0 0-5-15,0 0-10 0,0 0-7 0,-8 9-4 16,8-9 2-16,-4 7 2 0,-1-2-3 0,4 2 10 15,-3-1 2-15,0 4-1 0,0 1-4 0,3 1 2 16,0-1-9-16,-3 2 4 0,4 0-8 0,-4 3-11 0,4-5-9 16,1-1-7-16,2 2-8 0,-2-2-4 0,3 1 1 15,0-1 1-15,0-1-9 0,1-1-9 0,1-1-1 16,-1 1-5-16,-1-4-7 0,4 1-1 0,-3-2-4 16,4-1-7-16,-4 0-8 0,3-2-9 0,-2 0-12 15,2-1-5-15,-1 0-7 0,1-2-4 0,-1 1-5 16,-2-3-7-16,1-2-5 0,-1-1-2 0,-1 2-3 15,-1-4-4-15,-2 1 2 0,-2-4 1 0,-2-3-5 0,0 5 2 16,-2-2 0-16,-1-3 9 0,-2 4 3 16,2 0 8-16,-1 3 8 0,1 1 2 0,1 0 4 15,0 3 1-15,1-1 7 0,4 1-1 0,-1 2-3 0,1 3 4 16,-3-4 1-16,3 4-7 0,0 0 11 16,0 0-6-16,0 0-7 0,0 0-8 0,0 0-12 0,21 5-21 15,-16-4-17-15,0 2-15 0,1-2-20 0,0-1-5 16,-1 2-5-16,3 0 12 0,-1 0 9 0,1 0-5 15,-1-1-9-15,-2-1-10 0,3 1-10 0,-2 2-74 16,2-2-224-16,2-1 101 0,-5 0 851 0,3 1-561 16,1-1 30-16,-3 0 21 0,3 0 8 0,-4-1 5 15,3-1-3-15,1 2 2 0,-4 0 10 0,3-3-2 16,-2 1-11-16,3 2 8 0,-1-3 0 0,0 3 6 16,-2-1-6-16,2 0 14 0,-1 0 11 0,0 1 6 0,-7 0 13 15,11 0 5-15,-6 1 13 0,-5-1 10 0,9 2 1 16,-9-2 6-16,7 3 9 0,-5-1 5 0,-2-2 4 15,7 6-4-15,-6-2-1 0,1-1-7 0,0 1-2 16,-1 2 4-16,0-1-7 0,2 0 3 0,-1-1-7 16,-2 4-3-16,3-5-5 0,-2 4-4 0,2-1-7 15,-1-2-6-15,1 1-9 0,-2 1-5 0,2-1-1 16,-1-3-10-16,-2 3-3 0,3-3 0 0,-3-2-9 0,2 6-2 16,0-3-1-16,-2-3-5 0,2 4 2 0,-2-4-17 15,5 1 9-15,-5-1-1 0,0 0-12 16,0 0 9-16,0 0-3 0,0 0-3 0,0 0-9 0,-5-13 2 15,5 8 3-15,-2-3-13 0,0-3-3 0,-1 0-26 16,1 0 0-16,-2-4-10 0,2 0-11 0,1-2-9 16,-1-1-5-16,4 1-12 0,-1 0-1 0,0 0-11 15,0 4-4-15,6-1-13 0,-3 3-11 0,3 1-13 0,2 2-4 16,0 1 6-16,6 0-6 0,-2 3 4 16,5 0-18-16,0 2-12 0,4 1-32 0,-1 0-184 15,-1 2-404-15,1 0 179 0</inkml:trace>
  <inkml:trace contextRef="#ctx0" brushRef="#br0" timeOffset="30777.57">27397 5271 176 0,'-9'-6'208'0,"6"3"-17"16,-1 2-20-16,0-3-19 0,4 4-18 0,-8-3-13 16,6 2-10-16,-6 0-5 0,8 1-11 0,-8 0-9 15,2 2-1-15,1 1-1 0,-4 2 6 0,1 1 0 16,3 0 4-16,-3 2-2 0,3 5 12 0,0-3-2 15,0 2 3-15,0-2 1 0,-1 0-9 0,3 3 4 0,0-4-1 16,2 3-7-16,-1-2-8 0,0 1-9 0,4-1-6 16,-2-3-4-16,0 1-5 0,2-1-8 0,-2-1-4 15,4 1-5-15,-1-4-5 0,0 2-8 0,1-2 2 16,1-1-4-16,3 1-2 0,-8-3-5 0,13-4-6 16,-4 0-9-16,1-2-14 0,0-4-2 0,3 1-10 15,-3-1-9-15,0-2-9 0,2-5 1 0,-1-6-7 16,-3 5-3-16,1-6-1 0,0-2-5 0,-3 1 2 0,0-1 2 15,-1 0 5-15,-1-1-3 0,-2 0 8 16,-1-1 13-16,1 2 4 0,-2 7 9 0,-2-7-2 0,4 7 4 16,-2 2 2-16,3 6 3 0,-1 2 6 0,-2 2-6 15,0 0-1-15,0 3 6 0,0 2 1 0,0 2 7 16,0 0 10-16,0 0-2 0,1 20 1 0,-2-8-1 16,2 6 2-16,3 0 0 0,-4 1-6 0,2 9 4 15,2-2 7-15,-4-6-1 0,5 6 6 0,1 1 5 16,-3-8 3-16,0-1 2 0,1 1 3 0,3 5-3 15,-2-6-6-15,2-1-2 0,-2-4 0 0,1-3-1 16,-1 1-2-16,3-1-2 0,0 0-3 0,-1-2-4 16,1 1 2-16,0-5-5 0,1 1 1 0,1 1-4 0,-1-2 1 15,1-3 0-15,-1 0-6 0,3-2-2 16,-3 0-5-16,2-4-10 0,-2-1-9 0,4-5-12 0,-3 1 0 16,0-2-9-16,0 0-7 0,3-4-1 0,-4-1 2 15,0 1-1-15,-4-1-1 0,0 1 6 0,0 1 0 16,-1 3 3-16,-4 2 6 0,0 2 6 0,0-1 4 15,0 3 1-15,-1 3 15 0,-2-1 3 0,-2 1 8 16,5 3 2-16,-11 3 4 0,4-1 10 0,2 1 6 16,-2 5 6-16,-1 1-1 0,0 2 7 0,1-1 0 15,0 4 4-15,3-2 1 0,1 3-5 0,0-2 4 16,2 0 3-16,1 0-3 0,0-2 2 0,1 4-8 0,2-5-3 16,0 0-2-16,1 1 1 0,1-2-1 15,0-1-6-15,3 2-3 0,0-3-4 0,-2-1-6 0,4 0-8 16,2-2-7-16,-1-3-16 0,1-1-13 0,-1 1-14 15,1 0-8-15,-2-1-19 0,3-2-11 0,-5 1-14 16,2-4-16-16,2-1-9 0,0 2-1 0,-2-2-9 16,3-1 1-16,0-2 2 0,2-2 7 0,-1 1 1 15,-5 1 14-15,5-2 8 0,-3-2 24 0,1 4 8 16,2 1 19-16,-6-1 11 0,2 3 13 0,-1 1 16 16,-2 0 9-16,0 1 15 0,0 3 9 0,-5-3 15 15,5 0 6-15,-2 4 7 0,-5 0 6 0,10 3 2 0,-3-1-1 16,-1 1 3-16,-2 0 0 0,1 1-1 0,-4 2 0 15,2-1 2-15,-1-2 0 0,-1 3 1 0,2 1 0 16,-1-3 3-16,0 2-3 0,-2-3 2 0,0 1-5 16,0-4-2-16,1 9-7 0,-2-7-5 0,1-2-1 15,0 0 0-15,-8 3 1 0,6 0-3 0,2-3-2 16,-8 0-2-16,8 0-5 0,-11-4 1 0,5 2-2 16,0-1-4-16,1-1-4 0,0-1-3 0,-2-3-3 15,3 0 1-15,-2 0-8 0,2-4-7 0,4 0-9 16,0 0-5-16,-1 3-1 0,2-5-6 0,2 4-9 15,3-1-1-15,2 1 0 0,8-1 0 0,2-2-3 0,9 1-11 16,4 1-16-16,3 5-41 0,2 1-48 0,15-4-75 16,-15 7-278-16,2-1-538 0,-2 3 238 0</inkml:trace>
  <inkml:trace contextRef="#ctx0" brushRef="#br0" timeOffset="32813.86">21991 7424 181 0,'0'0'190'0,"0"0"-5"16,3-6-7-16,-3 6-11 0,0 0-10 0,0 0-8 15,0 0-5-15,0 0-4 0,6 0-7 0,-6 0-1 16,0 0-5-16,7 13 7 0,-4-8 0 0,0 0-10 15,1 1 5-15,-3 1-2 0,3-1-7 0,1 2-1 16,-3 0-4-16,1-2-3 0,6 2-1 0,-6 2 1 16,-1-1-11-16,2 2-7 0,1-2-10 0,-3 2 6 0,1 1-25 15,1-5 11-15,-1 6-3 0,-3-4-9 0,2-2-2 16,2 3 0-16,-4 0-21 0,0-4 11 0,4-1-6 16,-4-2-1-16,1 1 1 0,-1-1-7 0,0 1 10 15,0-4 0-15,0 0-6 0,0 0-3 0,0 5 5 16,0-5-12-16,0 0-5 0,0 0 0 0,0-13 0 15,0 4-5-15,-1-1 5 0,1-1-14 0,0-2 0 16,0 2-3-16,0-3-5 0,0-3-9 0,1 4 6 16,-1-3-2-16,4 5-10 0,1-5-3 0,-1 0 1 0,1 4-2 15,3 2-6-15,1 0 0 0,-3-1-2 0,7 3-3 16,-4-1 7-16,3 5-2 0,1-3-4 0,-1 1 3 16,1 4 4-16,3 2 4 0,0 0-5 0,-5 4 2 15,2 2 2-15,4 1 5 0,-2 2 2 0,-5 1 0 16,0 1 3-16,3 1 4 0,-4 3 5 0,0-1-1 15,-1 1 1-15,-1 0 3 0,-3-3 5 0,0-2-3 16,-1 1 1-16,-1 2 1 0,2-2-8 0,-1 0 9 0,0 0-5 16,-1-1 5-16,-1-2-14 0,5 2-23 0,-2-2-22 15,-1-3-41-15,-1-1-38 0,0 0-49 0,0-1-59 16,-2-3-75-16,0 0-281 0,8-2-637 0,-8 2 282 16</inkml:trace>
  <inkml:trace contextRef="#ctx0" brushRef="#br0" timeOffset="33075.36">22707 7268 252 0,'-6'0'229'0,"6"0"-18"0,0 0-24 15,0 0-26-15,0 0-26 0,-3 6-21 0,3-6-21 0,0 0-22 16,1 4-32-16,-1-4-36 0,6 5-34 0,-4-2-52 16,3-1-148-16,-2 2-249 0,0 1 111 0</inkml:trace>
  <inkml:trace contextRef="#ctx0" brushRef="#br0" timeOffset="33241.67">22800 7482 98 0,'-2'4'349'0,"-1"1"-1"0,1-2-16 16,-2 0-17-16,0 2-19 0,0-5-19 0,-1 2-32 16,-1 2-24-16,2-2-13 0,0 2-24 0,3 0-13 15,1-4-36-15,-7 2-51 0,7-2-47 0,-1 1-63 16,1-1-71-16,0 0-86 0,0 0-111 0,0 0-156 15,0 0-488-15,13-11 216 0</inkml:trace>
  <inkml:trace contextRef="#ctx0" brushRef="#br0" timeOffset="35712.41">23166 6764 68 0,'-8'-3'197'16,"8"3"-18"-16,-4-1-17 0,4 1-14 0,0 0-13 0,0 0-4 16,0 8-6-16,0-1-2 0,2 1-9 15,0 10-7-15,2 6-5 0,3 2-10 0,0 0-7 0,-1 1-5 16,2 3-6-16,1-2-3 0,4 0-3 0,-3 2-3 16,2 0-6-16,-2-3 1 0,1-1-4 0,-2 1-5 15,1-1-4-15,1 2-4 0,-2-4-6 0,-2 1-2 16,0-7-5-16,-2 1-1 0,1-3-2 0,-3 0 0 15,-1-1-5-15,2-3-4 0,1 0-2 0,-4-1 1 16,3-3-3-16,-2 2 0 0,0-5-5 0,0 1-2 16,-1-2-9-16,0-1-7 0,-1-3-11 0,0 0-13 0,0 0-14 15,0 0-7-15,0 0-29 0,7-16-6 0,-7 5-29 16,-2 1 2-16,2-8-19 0,0-1-26 0,0 1 6 16,-5-8-132-16,1 1-312 0,-2-2 139 0</inkml:trace>
  <inkml:trace contextRef="#ctx0" brushRef="#br0" timeOffset="36161.85">23246 6822 111 0,'-2'-10'118'16,"-1"-1"-1"-16,1 0-7 0,-2 3-3 15,0 2-17-15,4-2 0 0,-1 1-2 0,2 0-6 16,-1 2-5-16,3 1-3 0,0-3-7 0,1 2 0 0,3 0-7 16,-1-3-4-16,3 3-1 0,2 0-5 0,1 1 0 15,6-2-5-15,-5 5 3 0,6 0-8 0,-2 0-4 16,2 2-6-16,-3 0 1 0,1 2-3 0,-3-1-3 15,1 4 2-15,-2 0-7 0,4 0 3 0,-7 2-7 16,0 0-2-16,0 1 3 0,-1 0-1 0,-2 0-1 16,-1-1 4-16,-2 2 2 0,-3 1 5 0,0-2 5 0,-2 2 7 15,-1 0 0-15,-5 0 3 0,2 4 7 0,-4 0 2 16,0 1 2-16,-1-2 5 0,0 0 0 0,1-4-5 16,-4 3 1-16,4-3-5 0,3-2-3 0,-2 2-7 15,-1-3-4-15,4 0-5 0,1-1-2 0,0-1-1 16,3-1-3-16,-2 3-3 0,2-3-1 0,2-1-9 15,3 0 1-15,0 1-4 0,1 0-5 0,3-1-3 16,1 0-5-16,1 0 2 0,3 0-3 0,6 2-3 0,-1-3-2 16,-1 2 0-16,2-1 2 0,-1 4-2 0,-1-3 1 15,1 2 1-15,-1 2-2 0,-2-2 0 16,-1 3 0-16,-2-1-2 0,-3 0 6 0,-3 5-2 0,-2-3 0 16,4 6 10-16,-4 0-3 0,-7 0 12 0,3 1 11 15,-5 0 1-15,-3-1 6 0,-1-1 6 0,-1 1 0 16,0-1 1-16,-2-1 0 0,-2-2-2 0,0 0 1 15,2-3-9-15,1 0-4 0,0-4-7 0,2 1-13 16,1-4-16-16,0 0-28 0,3-1-28 0,-1-1-32 16,6 0-27-16,-6-7-33 0,4 2-39 0,2-5-172 15,0 0-405-15,3-1 180 0</inkml:trace>
  <inkml:trace contextRef="#ctx0" brushRef="#br0" timeOffset="36421.42">23870 7028 110 0,'0'0'175'0,"0"0"-16"0,0 0-13 0,0 0 1 0,0 0 7 16,0 0 3-16,0 0 2 0,9 6-4 16,-9-4-8-16,0-2-16 0,5 7-9 0,-4 0-11 0,1-1-8 15,-2 1-8-15,1 1-6 0,0 5-6 0,-1-4-11 16,0 0-3-16,3 2-8 0,-1 0-5 0,1-2-6 15,-2-4-5-15,3 4-3 0,0-3-17 0,-2 0-14 16,1 0-15-16,1-3-16 0,-2 0-17 0,2-2-28 16,-4-1-23-16,0 0-30 0,12-8-37 0,-6 1-35 15,-1-1-144-15,1-2-360 0,0 0 160 0</inkml:trace>
  <inkml:trace contextRef="#ctx0" brushRef="#br0" timeOffset="36699.4">24027 6650 66 0,'0'0'173'0,"4"-1"-1"0,-4 1-5 16,0 0 2-16,14 7 1 0,-10-2-5 0,1 2-5 16,0 3-6-16,3 0-11 0,-2 5-7 0,3-1-14 0,-4 4-10 15,2 0-7-15,-3 2-8 0,3 4-8 0,-3-4-3 16,1 4-7-16,0 1 2 0,0-1-3 0,-3-4-8 15,3-3-6-15,-4 2-4 0,3-2-8 0,0 0-5 16,1-1-4-16,-3-5-4 0,2 6-4 0,-1-6-2 16,-1 1-7-16,3-5-12 0,-2 3-16 0,-2-3-13 15,2-1-18-15,-1-1-21 0,0-1-25 0,-1 0-23 16,1 0-26-16,0-2-24 0,-2-2-27 0,0 0-26 0,0 0-138 16,0 0-373-16,0 0 165 0</inkml:trace>
  <inkml:trace contextRef="#ctx0" brushRef="#br0" timeOffset="37139.1">24082 6916 76 0,'0'0'162'16,"0"0"-13"-16,0 0-13 0,0-5-15 0,0 5-14 16,4-4-17-16,-4 4-6 0,8-4-9 0,-2 3-6 15,-1-2-4-15,4 1-29 0,-1 0-13 0,3-4-16 0,1 2-7 16,-2 2-8-16,4-4-15 0,2 0-6 0,1 0 6 15,-3-2-2-15,4 4 13 0,0-1 10 0,-4 0 2 16,2 0 14-16,0-2-14 0,-4 4 3 0,-1-3 7 16,-1 2 6-16,1-1 3 0,-4 3 9 0,-2-2 7 15,1 3 11-15,-3-1 9 0,-3 2 9 0,4-3 1 16,-4 3 4-16,5 0-3 0,-5 0-9 0,0 0-2 16,0 0-5-16,0 0-6 0,-5 11-5 0,1-8-1 15,1 3-3-15,-1 3-1 0,-2-1-3 0,3 1 0 16,0 0 2-16,2-3-1 0,0 4 1 0,1 1-5 0,1-6-7 15,0 2 1-15,3-1-3 0,1 0-2 0,0 3 1 16,3-3-4-16,0 0-3 0,2-1 0 0,1 1 0 16,0 0-2-16,1-1-1 0,-1-1 3 0,5 2-3 15,-2-3-2-15,0-1 2 0,-5 1-3 0,4 3 5 16,-3-1-2-16,-5-3 14 0,3 2 10 0,-3 0 17 16,-5 2 7-16,0 0 9 0,-4-1 5 0,-1 5 7 15,-4-2 2-15,-5 2 2 0,-4-1-9 0,0 0 7 0,2-2-17 16,-3 2-7-16,2 0-12 0,0-4-17 0,5-1-28 15,3 0-38-15,2 0-56 0,1-2-71 0,2-1-75 16,4-1-199-16,0 0-478 0,0 0 211 0</inkml:trace>
  <inkml:trace contextRef="#ctx0" brushRef="#br0" timeOffset="38135.32">24927 6495 149 0,'-1'-5'172'0,"1"5"-12"0,0 0-8 16,0 0-9-16,0 0-7 0,0 0-14 0,0 0-9 0,0 0-9 15,0 0-14-15,0 0-3 0,0 0-3 16,0 0 0-16,11 10-5 0,-8-4-6 0,-1 3-1 0,2 1-3 15,1 5-7-15,-1 2-3 0,1 4-3 0,0 4-8 16,0 3 5-16,1-1-3 0,-4 3-3 0,2-7-2 16,0 4 0-16,0-1 2 0,-1 0 0 0,2-1-2 15,-1-5 1-15,0-1-6 0,1-3-3 0,2-2-2 16,0 1-1-16,0-6-4 0,-1 0-2 0,1-4-3 16,0 1-1-16,1-1-4 0,-2-3-3 0,1-2 0 15,0-2 1-15,2-2-13 0,-2-4-17 0,-1-2-15 16,-1-2-19-16,-1-4-16 0,2-2-31 0,-6-3-30 0,0 2-27 15,-1 1-34-15,-6-1-31 0,0 2-112 16,-1-1-353-16,1 4 157 0</inkml:trace>
  <inkml:trace contextRef="#ctx0" brushRef="#br0" timeOffset="38627.37">24845 6735 37 0,'0'0'202'0,"-6"0"-15"15,6 0-14-15,0 0-18 0,0 0-14 0,0 0-7 16,0 0-6-16,0 0-16 0,0 0-10 0,0 0-10 0,0 0-9 16,22-4-8-16,-12 3-8 0,3 0-7 0,-1 0-7 15,6-3-10-15,-4 3-12 0,4-2-16 0,1 0-16 16,1 1-18-16,0-2-13 0,0 0-13 0,0 3-6 16,1-2-2-16,-2-2-6 0,1-3 7 0,1 3-4 15,-3 0 8-15,0-2 1 0,0 2 12 0,-5 1 8 16,3-2-8-16,-4 2 16 0,-2 0 8 0,-1 0 13 15,-1 1 13-15,-3 0 11 0,0 1 7 0,-1-2 12 16,-2 1 1-16,-2 3 11 0,7-2 4 0,-7 2 0 16,0 0-1-16,0 0-1 0,0 0-2 0,0 0-1 0,0 0 2 15,0 0-2-15,-7 12-1 0,5-6 6 0,1 1 3 16,-2 0 2-16,2 2-1 0,-1 0 2 0,2 0 4 16,0 2 7-16,0-1-5 0,2-1-6 0,0 3 0 15,1-2-4-15,1 1-2 0,1-2-6 0,2 1-4 16,-1-2-6-16,1 2 0 0,0-3-7 0,3-1-1 15,0 0-3-15,-1-2-8 0,2-1 0 0,1-3-6 16,-2-1 1-16,3 1-5 0,0-3-7 0,-2-3-14 16,1 1-6-16,-3-5-18 0,1 0-9 0,-2-3-4 0,-2 1-3 15,-3 1-1-15,0-4-1 0,-1 2 2 0,-6-4-5 16,0 7 7-16,-2-2-5 0,-3 3-1 0,-4-2 4 16,-1 1-6-16,1 4 0 0,-5 1-1 0,4 4-3 15,-3-1-9-15,4 2 5 0,-4 3-17 16,4 1-3-16,0 0-24 0,2-2-21 0,1 2-17 0,3-3-37 15,-1 5-106-15,3-2-305 0,3-2 135 0</inkml:trace>
  <inkml:trace contextRef="#ctx0" brushRef="#br0" timeOffset="40353.8">25838 6434 109 0,'-10'0'200'0,"1"0"-7"0,3-1-14 16,-1-1-16-16,7 2-13 0,0 0-15 0,-9 0-12 16,9 0-10-16,0 0-13 0,-5-2-11 0,5 2-6 0,0 0-7 15,0 0-8-15,22-5-8 0,-11 2-3 0,1 0-9 16,3 0-6-16,3 0 1 0,0 1-5 0,-1-2-5 15,0 2-1-15,0 1-5 0,2 0-2 0,-6 1-5 16,-2-2-1-16,1 5-4 0,-2-2 0 0,-1 1-2 16,-4 3 1-16,-1-1 3 0,-1 2 12 0,-2 1 2 15,-1 1 3-15,-4 4 0 0,0 0 2 0,-2 4 1 16,-3-1 5-16,1 0 6 0,-1 0-3 0,2-1 0 0,-1 1 7 16,4-3-13-16,-1-2 0 0,1 2-1 15,2-3-3-15,0 0-4 0,4 2-4 0,0-3 0 16,0-1-2-16,4-1-3 0,-3 3-3 0,4-5-4 0,3-1 0 15,2 1-2-15,-1-1-2 0,2-2-8 0,0-2-7 16,1 0-14-16,4-2-16 0,0-3-16 0,2 0-11 16,-3-2-16-16,3 0-5 0,-6-2-16 0,4-1-10 15,0 3-2-15,-2-2 8 0,-5 5-7 0,3-3 13 16,-6 0 8-16,-2 4 5 0,1-1 15 0,-4 1 20 16,1 0 10-16,-1 1 17 0,-1-1 7 0,0 1 16 15,-2 3 7-15,1-3 5 0,-1 3 6 0,1-5-3 0,-1 5 8 16,3-4-2-16,-3 4 1 0,4-3 3 15,-2 1 2-15,-2 2-5 0,3-3 9 0,-3 3-7 0,6-5 2 16,-2 3-4-16,0-2-3 0,1 0-4 0,0 1-3 16,1-2 2-16,4 0-4 0,-2-1-3 0,0 0 3 15,0 1-3-15,0-2 1 0,-1 2 0 0,-1 1-3 16,-2-3-2-16,1 2 1 0,0-5 0 0,-1 5-1 16,-3-5-2-16,1 5 0 0,-4-4 1 0,2 2-3 15,-1-1-1-15,-3 3 0 0,-3 0 6 0,-2 1-8 16,0-1 3-16,-3 3 0 0,-1 2-2 0,1 1 8 0,-2 1 1 15,1 3 6-15,0 3-1 0,2 2 5 0,-3 1 5 16,2 2 4-16,4 1 0 0,3 1 3 16,1 1-1-16,-2 1 7 0,6-2-3 0,0 1-2 0,1-4-1 15,7 2-3-15,-2 3-3 0,2-8 0 0,0 0-1 16,7 3-4-16,0-3-7 0,5-2-10 0,-1-5-23 16,1 2-26-16,2-4-28 0,5-5-37 0,2 0-33 15,-11-4-44-15,9-2-170 0,-9-2-388 0,5 0 172 16</inkml:trace>
  <inkml:trace contextRef="#ctx0" brushRef="#br0" timeOffset="40990.08">26625 6256 76 0,'0'0'194'16,"0"0"-6"-16,0 0-5 0,0 0-8 0,0 0-7 15,8 12-6-15,-7-5 1 0,-1-2-8 0,3-1-5 16,-2 4-10-16,0-2-16 0,3 2-6 0,-1-3-3 15,2 2-4-15,0 3-8 0,-4-4-8 0,4 2-4 16,-1 2-5-16,0-3-8 0,1 2-3 0,-1 0-6 0,0-1-2 16,1 1-5-16,-1 0 7 0,-3 1-9 0,3-5-6 15,-1 4-3-15,-1-3-8 0,-2-1 1 0,3 0-5 16,-2 0-5-16,0-1-3 0,2-2-9 0,-2 1-2 16,-1-3-2-16,0 0 3 0,0 0-1 0,0 0-6 15,0 0 4-15,-1-16-7 0,-2 5-4 0,-2-1-12 16,3-4-6-16,-5 0-11 0,1 0-8 0,-2 0 0 15,3 6-4-15,-3-2-4 0,3 1 0 0,1 0-9 0,-1 5-7 16,2 0-10-16,1 0-7 0,1 2-14 16,1 0-1-16,1 0-8 0,3 2 0 0,-4 2-4 0,9-3-3 15,-4 2-6-15,3 1-5 0,1-1-1 0,2-1-12 16,1-1 12-16,2 3 23 0,-2 0 18 0,3 0 4 16,4 0 6-16,-1 0 4 0,-2 0-4 0,1 0-9 15,-4-1-5-15,-1 1 3 0,1 1 1 0,-2-2 10 16,1 1-3-16,-4-1 22 0,-2 0 17 0,2 1 17 15,1-3 15-15,-4 1 8 0,0-1 12 0,-1 2 12 16,-1-3 9-16,-3 4 12 0,2-6 0 0,2 5 5 16,-4 1 5-16,2-3 3 0,-2 3 7 0,-2-4 0 15,2 4 3-15,0 0-1 0,0 0 3 0,-5-4-4 16,5 4-1-16,0 0-9 0,0 0-5 0,-8 8-4 0,6-5-3 16,-2 2 6-16,1 4-5 0,-1-3 6 15,3 0 5-15,-3 4-1 0,2-1 1 0,-1 1 2 0,3 0-1 16,0 3-9-16,0-2-2 0,0 0-1 0,3 1-9 15,-1-3-5-15,3 0-1 0,-1 0-8 0,1 1-1 16,-1-2-2-16,5-3-7 0,0 3 0 0,0-5-7 16,-3 0-3-16,5-3-7 0,0-1-15 0,-1-4-9 15,2 1-11-15,-5-4-14 0,4-1-5 0,0-4-5 16,-5 2-7-16,2 0 6 0,-7 1-13 0,3-3 7 16,-4-2-4-16,0 3 4 0,-1 0-6 0,-3 3-8 15,0-1-6-15,-1-1-10 0,-4 5-4 0,2-1-3 0,0 2-18 16,0 0-19-16,-1 3-30 0,2-2-166 0,-2 4-353 15,3 0 156-15</inkml:trace>
  <inkml:trace contextRef="#ctx0" brushRef="#br0" timeOffset="42148.8">27464 6050 140 0,'-3'3'211'0,"3"-3"-11"16,-4 2-7-16,1 1-10 0,-1-1-1 0,1 3-5 15,-2 0-7-15,1 0-7 0,0-2-9 0,-2 2-4 16,1 3-15-16,0-4-2 0,1 6-9 0,-1-2-3 16,0 1-6-16,2-1-1 0,2 0-5 0,0 3-4 15,-1 0-3-15,2 0-9 0,2-1-6 0,0-1-8 0,1 1-5 16,-1-2-13-16,3 1 7 0,1-3-13 0,0 5-7 15,3-3-12-15,-1-4 4 0,-1 2-5 0,3-2-9 16,1-1 2-16,-2-2-3 0,-2-1-1 0,6 0-3 16,-4-3 5-16,1-1-15 0,-1-3-19 0,-1 0-3 15,-2-3-9-15,-2 3-8 0,2-4-3 0,-3 0-5 16,-2 2 1-16,2-3-13 0,-3 0 3 0,-3 0-5 16,-1 3 3-16,-2-3 3 0,1 1 1 0,-3-3-1 0,-1 2 3 15,0 6 0-15,3-3 0 0,-2 5 0 16,1 1 2-16,0-2 4 0,0 2-3 0,5 0-7 15,-3-1-7-15,3 2-6 0,2 2-6 0,0 0-4 0,0 0-8 16,0 0 2-16,0 0-13 0,0 0 0 0,0 0-9 16,19 1-8-16,-12 1 2 0,1 1 8 0,1-3 5 15,5-1-5-15,-5 1 22 0,3-2 14 0,-1 4-4 16,-1-2 9-16,1 0 17 0,-1 1 15 0,-3-1 16 16,0-1 18-16,2-1 6 0,-3 2 14 0,-6 0 13 15,10-1 14-15,-10 1 12 0,8 3 10 0,-8-3 5 16,8 1 1-16,-6 0 2 0,-2-1-3 0,0 0-1 15,7 2-1-15,-5 1 1 0,1 2 2 0,-1-1 2 16,2 2-5-16,1 3 4 0,0-3-3 0,0 4-4 0,1-2-3 16,1 3 0-16,-2-2-4 0,2 0-3 0,-1 0-5 15,-1 0-3-15,3-1-1 0,-2 0-9 0,3-1-7 16,-5-3-4-16,1 3 2 0,3-4-6 0,-3 0-11 16,1 0-3-16,-2-2-2 0,3-1 1 0,-7 0-1 15,13-4-14-15,-6 2 0 0,2-4-12 0,-1-1-7 0,-1 1-5 16,1-4-10-16,1 2 3 0,-1-2 2 15,-3 1 2-15,0-2 3 0,0-1-1 0,-3-2 2 16,2 0-1-16,-2 4 2 0,-1-1 4 0,0-1-2 0,0 2 0 16,1 3 5-16,-2 0-2 0,2 2 11 15,-2 0-12-15,0 5 3 0,0-4 5 0,0 4 3 0,0 0-2 16,0 0-1-16,0 0 1 0,0 0 9 0,3 15-3 16,-2-2 8-16,2-1 1 0,-1 5 1 0,-2-2-4 15,5 3 1-15,-5 1 4 0,4-1-12 0,-1-3 11 16,-1 0-3-16,0-4-2 0,3 3 3 0,-1-3-4 15,2-1-1-15,-5 0-6 0,4-3 2 0,-1 0 4 16,0 0-10-16,-3-5-2 0,3 0-18 0,-4-2 4 16,7 2-17-16,-7-2-14 0,12-5-15 0,-4-1-17 0,-2-1-15 15,5-1-18-15,-4-3-11 0,2-1-13 0,-4 0 1 16,4-3-5-16,-1-1-3 0,0 0-8 0,-3-3 0 16,1 1 8-16,4-7 14 0,3 1 19 0,-4 0 9 15,2 1 15-15,-5 6 19 0,3 2 17 0,-4 3 20 16,4 2 9-16,-4 0 17 0,-3 3 13 0,2 1 12 15,-3 4 16-15,3-1 6 0,-4 3 10 0,0-6 3 16,4 4 9-16,-4 2 8 0,0 0 3 0,0 0 0 16,0 0 3-16,5 10 2 0,-2-5-8 0,-1 2-4 15,-1 0-4-15,3 1 2 0,-2 4-11 0,0 0-1 16,0 3-1-16,0 0-2 0,-1 2 2 0,3-1-5 0,-2 1 0 16,-2 0-5-16,2 0 1 0,-1-6-7 0,4 5-1 15,-5-3-4-15,3-2-1 0,-2 1-6 16,0-1-4-16,2-2-3 0,-2 1-13 0,-1-4-17 0,3 1-18 15,-2-4-20-15,-1 1-21 0,3 1-27 0,-2-4-21 16,-1-1-38-16,0 0-22 0,0 0-36 0,12-7-164 16,-9 4-409-16,-3-4 181 0</inkml:trace>
  <inkml:trace contextRef="#ctx0" brushRef="#br0" timeOffset="42283.29">28050 6088 242 0,'-5'-2'278'16,"5"2"-13"-16,-11-1-26 0,11 1-9 0,0 0-6 15,0 0 1-15,12-9-12 0,5 0-9 0,2 0-16 16,11-4-23-16,4-3-25 0,16-8-45 0,-3 3-73 16,-1 0-148-16,-14 3-308 0,1 2-471 0,-6 1 209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6:57:40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18345 5440 2 0,'0'0'142'0,"0"0"-10"0,0 0-9 0,0 0-11 16,0 0-6-16,0 0 4 0,0 0-1 0,0 0 0 15,0 0-4-15,0 0-1 0,0 0 4 0,0 0-7 16,0 0-3-16,0 0-8 0,0 0-3 0,-2 9-5 15,2-1-2-15,0-2-1 0,2 2 4 0,-4 0-7 16,0 6 1-16,2 1-3 0,0 3-1 0,0 0-2 16,-3 1-3-16,1 0-3 0,2 7-3 0,2-7 2 15,1 9-10-15,-3-3-4 0,0-5-1 0,2 0-2 16,0 3 2-16,-2-3-1 0,1-1-3 0,1-1 5 16,0 2-8-16,-2-4-1 0,4 1-4 0,-4-5 1 15,0 0-5-15,0-1-2 0,0 0 1 0,0-2-6 16,0-1-4-16,0-1 0 0,0-2-5 0,0-1-3 0,0 3-2 15,0-4 1-15,0-3-4 0,0 0-6 0,0 4-8 16,0-4-8-16,0 0-11 0,0 0-12 0,0 0-4 16,-5-12-11-16,4 6-8 0,1-2-6 0,-3-3 2 15,3 1-1-15,-2-1-17 0,0-5-8 0,2 0-9 16,-5 1 0-16,4-3-3 0,0 4 2 0,1-3-2 16,-1 1 5-16,2 1-4 0,-1 3 10 0,0-1 6 0,1 1 8 15,0-5 6-15,4 7 2 0,-3 1 15 16,-2-2 7-16,2 1 12 0,-2-3 1 0,3 4 14 15,-2 0-1-15,-1 0 12 0,1-2 8 0,-1 3 3 0,0 0 8 16,0 0-1-16,0 1 17 0,-1 1-5 0,2 1 9 16,-1-1 2-16,0 1 10 0,0-1 3 0,-1 2 7 15,2-2-2-15,-3 1-5 0,2 1 3 0,-2-3 1 16,2 4-8-16,0 3 7 0,0-8-1 0,-1 6 0 16,1 2-2-16,0-8-2 0,-2 5-2 0,2 3-4 15,-2-4-3-15,2 4-2 0,-3-3 6 0,3 3 2 16,0 0-5-16,0 0 3 0,-2-5-4 0,2 5 4 15,0 0-2-15,0 0-1 0,0 0 2 0,-2-2-5 0,2 2 1 16,0 0-4-16,0 0 6 0,0 0-3 16,0 0 1-16,0 0 4 0,-3-4-3 0,3 4 3 0,0 0-4 15,0 0 2-15,0 0-3 0,0 0 2 0,0 0 2 16,0 0-1-16,0 0 4 0,0 0-1 0,0 0-2 16,0 0-2-16,0 0-2 0,0 0-4 0,0 0 0 15,0 0-1-15,0 0-4 0,0 0 1 0,0 0-3 16,0 0-4-16,0 0-2 0,0 0 2 0,0 0-1 15,0 0-2-15,0 0 3 0,0 0-6 0,19 6 3 16,-15-6 3-16,1 3-2 0,3-2 0 0,0-1-1 16,3 1-1-16,-3-1 6 0,3 0 5 0,1 0-4 0,-2 2-2 15,4-4 1-15,-2 4-1 0,3-2 6 16,-2 0-2-16,5-2-9 0,10 4 3 0,-8 0 11 0,-1-1-2 16,4-1 1-16,3 0-5 0,2 2 5 0,-5-2-5 15,8-4 1-15,-3 1 9 0,1 1-10 0,1-1 4 16,0 1-8-16,1-1 1 0,0-2 4 0,-1 1-5 15,0-1-6-15,0-1 5 0,2-1-1 0,0 2 1 16,-1-3-3-16,0 4-6 0,1-2 7 0,-1-2-4 16,1 5 2-16,0-2 2 0,0 1-17 0,0 0 10 15,0-1-9-15,3 0 4 0,-3 3 5 0,2-2-14 16,1 2 6-16,-5-1 0 0,5 1 6 0,-2 2 0 0,0-1-3 16,-1-2 2-16,3 1-7 0,-2 0 5 15,0 1-3-15,2-2 2 0,-1-1 2 0,-2 0-5 16,-1 1 4-16,5-1 3 0,-4 0 1 0,1-1-2 0,-4 1-6 15,4 0-2-15,-2 0 8 0,1 2-7 0,1-2 11 16,2 2-4-16,-6-1-5 0,4 1 2 0,1 2-2 16,-1-1 2-16,3 1-7 0,-3 1 3 0,4-1 2 15,-4 5 2-15,3-3 2 0,-1 3-7 0,0-4 3 16,-3 4 3-16,3-3 0 0,-3 3 0 0,1-3-1 16,-1 2-7-16,1-1 5 0,-2-1-2 0,-2 0-4 15,3-1 5-15,-1-1-2 0,-3 3 3 0,1-1 0 0,1-1 0 16,-1 0 3-16,1-1-4 0,0 2 5 15,1-1-4-15,-2-1-4 0,6-1 3 0,-3 1 2 16,-2-2-1-16,7 2-6 0,-2-1 11 0,-2 4 3 0,2-3-8 16,-5 2 5-16,4 0-4 0,-4-1-3 0,2 0 1 15,0 0 0-15,-1 0-4 0,-1-1 1 0,0-1 4 16,1 1 5-16,-3 0-2 0,1-1-3 0,-1 2-1 16,0 0 1-16,0-2 0 0,-1 1 3 0,1-2-3 15,1 2-3-15,-3 0-6 0,-3 1 7 0,4-1 10 0,1-1-4 16,-7 2 0-16,7-2-7 0,-6 2 5 15,-1 1-3-15,0-2 1 0,3 3-2 0,-5-1-2 0,0 0 4 16,2 1 6-16,-2-1-15 0,0 1 3 0,0-1 11 16,-2 0-1-16,2 1-1 0,-1-1 0 15,1-2 2-15,-5 3-5 0,-2-3-4 0,6 1 4 0,-6 0 2 16,5-1 4-16,-4-1-7 0,2 1 3 0,-1 0 2 16,4-1 0-16,-1-1-5 0,-2 4 9 0,-3-2 3 15,7 0-4-15,-1-4-7 0,-2 4 2 0,2-2 0 16,0 2-2-16,0-3 4 0,0 0-5 0,1 2-2 15,-1 1-2-15,0-2 6 0,1 2 6 0,-1-1-1 16,0 0-8-16,-2 0 1 0,-2 1 1 0,-1-3 1 16,1 2-5-16,0 0 4 0,-3 1 6 0,1-1-2 15,-3 1-2-15,-1-2-9 0,-3 2 12 0,4 0-13 0,-9 0 15 16,13-1-5-16,-8 1 2 0,-5 0 1 0,10 1-10 16,-10-1 2-16,5-1 5 0,-5 1-1 0,7 3 3 15,-7-3-7-15,3 2 7 0,-3-2 2 0,7 2-3 16,-6 1 2-16,2-1 7 0,0 1-4 0,-1 1 0 15,0 1 9-15,-1 5 0 0,-1-1-10 0,0 2 3 16,0 4 7-16,-2 2 0 0,1 1 3 0,-3 6-1 16,1-5-2-16,0 6 2 0,-1 0 1 0,-1 0 0 15,2-4-2-15,-2-2-1 0,1 6 4 0,-1-6-5 16,2-1 2-16,2 2-3 0,-1-3-13 0,-1 0 9 0,-1-5 0 16,3 3 1-16,0-5-4 0,-1 0-14 0,0 0-18 15,-1-2-27-15,3-1-37 0,0-2-38 0,-1 0-52 16,-3 0-72-16,4-3-83 0,0-2-327 0,0 0-715 15,-9 1 316-15</inkml:trace>
  <inkml:trace contextRef="#ctx0" brushRef="#br0" timeOffset="2409.65">18409 8146 60 0,'0'0'124'0,"-1"-6"-2"0,1 6-3 0,-3-4-2 16,3 4-5-16,0-3-7 0,0 3-7 0,-5-3-7 0,5 3-3 16,0 0-5-16,-4-4-2 0,4 4-7 0,-1-4-4 15,1 4-5-15,0 0-7 0,0 0-1 16,0 0-16-16,0 0 15 0,0-3 3 0,0 3 8 0,0 0 4 16,0 0 5-16,0 0 1 0,0 0 3 0,0 0 5 15,0 0 6-15,0 0 7 0,0 0-19 0,0 0 4 16,0 0 4-16,0 0 2 0,0 0 6 0,0 0-2 15,0 0-2-15,0 0-4 0,0 0-2 0,0 16-6 0,0-11-2 16,0 2 0-16,0 3-9 0,-5-1 0 16,2 7-1-16,2-1-2 0,-3 2-6 0,4 0 3 0,-5 1-6 15,3 0 3-15,0 2 1 0,2-3-7 0,-3 4 0 16,3-1-4-16,0 5-3 0,3-6-4 0,-6 0 4 16,6-1-4-16,1 1 2 0,-4 0 0 0,0-2 10 15,0-1-8-15,4 1 3 0,-4-2 2 0,0-4-3 16,0 2 1-16,0-3-3 0,1-1-5 0,-1-1 9 15,0 2-16-15,0-4 2 0,2 1-3 0,-2-2-1 16,-2 1 2-16,2-1-2 0,0 0-3 0,2-1-5 16,-2-4-8-16,0 4 1 0,0-4-6 0,0 5 6 15,0-5 0-15,2 5-3 0,-2-5-5 0,4 0-1 0,-4 0 3 16,0 0-5-16,5 3 1 0,-5-3 0 0,9 0-1 16,-9 0-6-16,5 0 9 0,-5 0-3 0,10-1-3 15,-2 1-2-15,1-2 2 0,-4 2-3 0,8 2 3 16,0-4 0-16,-1 2 2 0,6 0 0 0,-1 2 0 15,1-4 1-15,0 2 0 0,0 0 5 0,3 0-1 16,1 0 0-16,0 0-6 0,5 0 4 0,-1-3 2 0,5 2-2 16,-4 0 1-16,2-1-1 0,1 1-3 0,0 1 1 15,5-2-1-15,-2-1 5 0,2 2 0 0,-2 0 2 16,3-4-7-16,2 3 0 0,0-1 8 0,-2 0-6 16,0 0-4-16,1 2-2 0,0-1 6 0,1-2 3 15,-2 4-4-15,4 0 1 0,-2-1-2 0,4-1-3 0,-9 1 3 16,6 1-1-16,-1 1-1 0,1-4-8 15,-1 5 9-15,0-2 0 0,3 0 0 0,0-1 1 0,-4 2 1 16,3-1-6-16,-2 1 2 0,2-1-2 0,-1 3 2 16,-3-3 3-16,1 2 2 0,-1-2-4 0,1 0-1 15,1-2-1-15,-6 2 4 0,8 0-6 0,-7 2 4 16,0 2-2-16,6-4 1 0,-4 0 2 0,4 1 0 16,-6 1 3-16,3-2-1 0,-2 0-4 0,5 1 4 15,-4 2-2-15,1-1 3 0,0-2-4 0,2 0 5 0,-3 0-5 16,1 1 5-16,-1 1-3 0,1-2-1 0,-1 2 0 15,-6 1 1-15,4-3 0 0,1 0-4 0,-4-3 7 16,1 1-8-16,-3 2 3 0,3 2-1 0,-4-2 2 16,1 3-2-16,1-2 3 0,0-1 0 0,-7 0 2 15,6 0 2-15,2 0-4 0,-2 0 6 0,-6 3 0 16,6-2 2-16,1 1-5 0,-2 1 3 0,-5-2 0 16,-1 3 3-16,7-2-4 0,-6-1-3 0,1 0 1 15,4 0-1-15,-5-1-2 0,-1-1 0 0,-1 2 1 16,-1-1-3-16,1 2-3 0,-7-1 4 0,4 0 2 0,-5 0 0 15,1 0 0-15,0 0-8 0,-3-1 4 0,3 3 4 16,-1-3-3-16,-2 3-1 0,2-3 3 0,0 0-2 16,1 1-1-16,0-1 2 0,-3 2-1 0,4-2 2 15,-3 0-2-15,3-3 1 0,-3 3-1 0,0 0-1 16,1-2 1-16,-1 2 3 0,-2-1 0 0,1-2 2 16,-5 3-5-16,3-1 2 0,4 0 1 0,-5 0-3 15,2 1-3-15,-1 0 8 0,3-1 1 0,0 0 3 16,0-1-2-16,3 1 1 0,5 0-2 0,1 0 2 0,-1-1-5 15,1-1-1-15,1 3 4 0,0-1-2 0,7 5 0 16,-8-4 1-16,3-3-3 0,3 3 5 0,-5 0-1 16,3-1 0-16,-5-2-5 0,4 2 5 0,-5 2 2 15,4-1-5-15,-3 0-1 0,0 0 1 0,0 2 5 16,-1-2-2-16,0 0 0 0,-1 1 3 0,2-2 1 16,-1 1 3-16,-1 0-4 0,0 0-2 0,-4 0-1 15,1 0 3-15,4 1 0 0,-4-1-3 0,-2 1 0 0,3-1 0 16,-3 0 5-16,-3 0-1 0,2 0-1 0,-1 3 5 15,-2-3-2-15,-2 0 4 0,2 0-2 0,-2 2-3 16,-1-2 0-16,-5 0 0 0,7 1 0 0,-7-1-2 16,9-1-2-16,-9 1 0 0,0 0-1 0,6 1 0 15,-6-1-6-15,0 0 3 0,7 0 1 0,-7 0-1 16,0 0-2-16,0 0-1 0,0 0 0 0,0 0 2 16,7 1 0-16,-7-1-3 0,0 0 0 0,0 0-2 0,0 0 2 15,5 0 1-15,-5 0-3 0,0 0 4 0,0 0-4 16,9-4 0-16,-9 4 2 0,4-4-2 0,0 3 2 15,-4 1-1-15,5-3 0 0,-5 3-2 0,0 0 0 16,4-2 2-16,-4 2-1 0,0 0 0 0,5-1-1 16,-5 1 0-16,0 0 1 0,0 0 2 0,0 0-2 15,0 0 1-15,4-3-4 0,-4 3 5 0,0 0-5 16,0 0 3-16,0 0-2 0,0 0 3 0,6 0 0 0,-6 0-1 16,0 0-2-16,0 0 1 0,0 0 3 15,0 0-3-15,9-1 1 0,-9 1 2 0,5 0-1 0,-5 0 1 16,8 1-1-16,-8-1-2 0,10-4-2 0,-3 4 3 15,-2 3 1-15,-5-3-2 0,9 0-1 0,-3-3 1 16,-1 6 1-16,3-3 0 0,-8 0 0 0,13 0-2 16,-6-3-1-16,0 6 4 0,-7-3-2 0,10-3-1 15,-4 3-1-15,-6 0 4 0,13 0 1 0,-7-2-4 16,1 2 0-16,-2 0 2 0,-5 0 3 0,11 0-4 16,-5-1-2-16,-6 1 1 0,11-2 3 0,-5 0 1 0,-2 1-3 15,-4 1 2-15,10-2-4 0,-3 1 3 16,-7 1 1-16,10-2-1 0,-5 1 0 0,-1 1 0 0,-4 0 2 15,5-2-2-15,-5 2 0 0,9-2 0 0,-9 2-1 16,8-2 1-16,-8 2 2 0,0 0-2 0,5 0 0 16,-5 0 2-16,0 0-1 0,0 0 3 0,0 0-4 15,6-1 1-15,-6 1-1 0,0 0-2 0,0 0 3 16,0 0-1-16,0 0 0 0,4-3 0 0,-4 3 0 0,0 0-3 16,0 0 3-16,-1-8 0 0,2 5-3 0,-1-3 2 15,0 3-3-15,0-5-2 0,0 3 2 0,3-2-8 16,-1-3-6-16,2-5-12 0,0-2-8 0,1 1-18 15,-1-1-20-15,-3 4-22 0,4-3-32 0,0-2-44 16,-2 0-52-16,-2-1-61 0,3 3-101 0,-5-4-429 16,2 2-885-16,-3 0 393 0</inkml:trace>
  <inkml:trace contextRef="#ctx0" brushRef="#br0" timeOffset="9278.11">7555 5707 18 0,'-5'4'158'0,"5"-4"-11"16,-4 4-1-16,4-4-6 0,-4 1-9 0,4-1-4 16,-1 4-6-16,1-4-12 0,0 0-4 0,0 0-7 15,-3 4-5-15,3-4-7 0,0 0-7 0,-3 1-8 16,3-1-4-16,0 0-2 0,-2 5-2 0,2-5 0 16,-1 2 3-16,1-2-4 0,-5 4-3 0,5-4 1 15,0 4-5-15,0-1-3 0,-3 2 8 0,2-1 4 16,-3 2-5-16,3-4 5 0,-3 3 4 0,2 1 3 15,-1-1-10-15,-1-2 4 0,0 2-3 0,3 2-5 16,-4-3 1-16,5 0-6 0,-2 1-9 0,0 0-1 0,0-1-4 16,0 3-4-16,-2-2-6 0,3 2-1 0,1-1 0 15,-2 1 3-15,-1-3-1 0,-1 1-4 0,0 0 3 16,2 0-7-16,-2 1 6 0,3-1 0 0,-2 1-1 16,2-2 5-16,-2 2-8 0,2 0 4 0,-1 1 5 15,-2-1 0-15,2 0 11 0,0-1-1 0,-1 1-6 16,1-1 6-16,-3 5-6 0,1-3-4 0,1 1 3 15,-2 0 3-15,1-2-5 0,2 1-1 0,-3 0-8 0,0 0 3 16,2 0 3-16,-2-1-5 0,5 2 0 0,-4-3-8 16,1 1-3-16,1 1 1 0,-2-2-1 0,4 0-9 15,-4 1 15-15,3 1-20 0,-4 2 11 0,4-2 3 16,-2-2 3-16,-1-2-5 0,3 2-1 0,0 4 6 16,-2-5 3-16,3 0-2 0,-1 2 0 0,1 0 3 15,-4-1-3-15,1 1 5 0,2 0-6 0,-3-1 1 16,4 2-8-16,-5-1 11 0,4 2-6 0,-3 0-8 15,3-3 2-15,-2 2-4 0,2 0 8 0,1 0-4 16,0-1-2-16,0-1 1 0,-3 2-1 0,2-1 1 16,2-1-4-16,-1 0-2 0,0 1-4 0,0 1 1 0,3 0 3 15,-3-3 4-15,0 2-5 0,0 1-9 0,-3-2 8 16,6-2 0-16,-3 6 5 0,0-5 1 0,1 3-1 16,-2-2 0-16,6 2 2 0,-6 2 3 0,1-1 4 15,0 2 0-15,0-1-2 0,0 1-2 0,0 0 9 16,1 1 0-16,-1-1 2 0,3 2 3 0,-2-1-7 15,0 1-5-15,3-3-4 0,-3 3-2 0,-1 0 5 16,0 0-2-16,4 3 1 0,-4-3-10 0,0 1-1 0,4 3 8 16,-4-3 4-16,0-1 1 0,4 0 1 0,-3 1-1 15,-1 1 0-15,3 0 4 0,-2-2-19 16,0 5 15-16,3-2 5 0,-4 0 2 0,3 2 4 0,-2-4-1 16,-1-3-5-16,0 6 6 0,4 0 0 0,-4-3-4 15,-4 0 0-15,4 3-3 0,0-3 8 0,-1 5-4 16,1-1-6-16,-3-6 3 0,3 5-3 0,0-3 1 15,0 0-4-15,-4-3-1 0,4 1-7 0,-1 1-3 16,2-3 11-16,-1 2 6 0,0 0-12 0,0 0 8 16,-1-2-6-16,2 1-3 0,-2-4 1 0,2 0-6 15,-1 2 5-15,0-1 2 0,3 2-2 0,-3-2 0 0,1 0-4 16,-2-1 5-16,2 1-3 0,-1 0 2 0,-1 0-2 16,2-1 0-16,-1 3 0 0,0-3 1 0,-1 1 1 15,1 0 0-15,-3-1-7 0,2 0 11 0,1-1-1 16,0 1-7-16,0 0 0 0,0 0 10 0,-1-1-6 15,1 2 0-15,0-1 0 0,0-1 2 0,0 0-3 16,-3 0 0-16,3 1 3 0,0 0-1 0,0-1-2 16,0 2-1-16,0-2 7 0,0 1-7 0,0 2 0 0,0-2 0 15,-1 1-3-15,1 0 1 0,0-1 0 16,1 4-3-16,-1-3 5 0,0 3-4 0,0-4 2 0,0 7 3 16,3-4 0-16,-3 2-6 0,1-2 3 0,-2 0 2 15,-2 2-1-15,3-1-7 0,0-1 6 0,0 2 12 16,0-2-9-16,0 2-10 0,4 3 14 0,-5-6-6 15,-2 3-7-15,6-3 5 0,-2 4 1 0,0-1 3 16,2-1-4-16,-2-1 4 0,2 2-2 0,-2-2 1 16,4 1-1-16,-4-2-3 0,2 0 1 0,1 1-3 15,-2 2 9-15,2-2-7 0,0 0 2 0,1-2-2 0,0 4 5 16,-1-4 2-16,1 4-4 0,-1-3-4 0,0 2 0 16,1-2 8-16,6 5-7 0,-6-2 1 0,-1-3-4 15,1 0 5-15,2 2 4 0,-2 1 0 0,1-2-3 16,1 1-2-16,-2-1 3 0,0 1 0 0,0 0-2 15,3 2-1-15,-2-4 4 0,-1 3-3 0,-1-3 4 16,1 1-4-16,-1-3 1 0,1 2 2 0,0-1-3 16,-1-1 0-16,1 0 0 0,0 3 2 0,-1-2-1 15,0-2-4-15,2 1 7 0,-2-2-2 0,0 1-2 0,1 0 0 16,-1-1 0-16,1 0 0 0,3 1 0 16,-3-1 0-16,-4 1-9 0,4-1 12 0,-1-1-1 0,1 0 0 15,-1 0-5-15,1 1 2 0,-1-2 1 0,1 2-5 16,0-1 5-16,-1 1 6 0,1 1-5 0,-1-3-1 15,2 1 0-15,-2-1 3 0,0 2 0 0,0-1-3 16,1 1 1-16,0-2-4 0,3 1 0 0,-3 1 3 16,0 1-6-16,1-1 7 0,-2-1-2 0,3 2 3 15,0 0 0-15,-2-2 8 0,3 2-7 0,-3 0-3 16,4-1 0-16,-4 2 0 0,2-3 0 0,-1 1 2 0,3 1-4 16,0 0 1-16,0 0 0 0,-3 0 3 15,7 1-7-15,-4-1 5 0,1 0 1 0,-1 0 1 0,4-1 0 16,-3 0-1-16,3 2-3 0,-2-1-4 0,2 1 3 15,-1 0 6-15,-1-2-1 0,6 1 3 0,-4 1-6 16,-1 0 2-16,1-1-2 0,2 1 5 0,-2 0-2 16,3 1-16-16,-5-2 14 0,3 0-7 0,3 2 10 15,-6-1 2-15,2-1-5 0,0 1-3 0,-2-2 8 16,5 4-5-16,-1-1 3 0,-2-1 0 0,0-1 0 16,3 1-1-16,1 1 2 0,-6-1-2 0,7 2 0 15,0-2 1-15,0 0 0 0,0 1-2 0,0-1 2 16,1 0 0-16,0-2 0 0,-2 1-5 0,3 1 6 0,-1 0-2 15,2-1 0-15,-5 0 1 0,6 0-1 0,-4-2 5 16,4 2-6-16,-2-1 2 0,-1-1-8 0,2 2 9 16,-2 0-3-16,9-1-2 0,-8-1 4 0,2-2-2 15,0 4 3-15,0-2-3 0,-2 0 0 0,9-1 2 16,-9 3-4-16,3 0 4 0,-3-3 0 0,3 2-2 16,-4-2 0-16,4-1 0 0,4 3-7 0,1 1 10 15,-7-3-3-15,7 2-5 0,-6-1 17 0,-1 0-11 16,9 0 1-16,-1 0-4 0,-2 1 6 0,1-2-3 0,1 1 4 15,-7-1-3-15,9 2-1 0,-4-2 2 0,2 3-1 16,-1-3 2-16,0 0-2 0,4 1 2 0,-2-2 0 16,-2 0 2-16,1 1 1 0,-1-4-2 0,3 5-2 15,-3 0 1-15,3-5 1 0,1 5-3 0,-3 0 0 16,-1-2 1-16,0 0-1 0,0 0-1 0,-6 0 2 16,9 1-1-16,-2-1-1 0,0-1-2 0,0 1 3 15,-9 2 0-15,7-3 0 0,-4 3-3 0,6 0-6 0,2 0 9 16,-3-2 1-16,1 2 0 0,1 1 2 0,-1 0-3 15,-3-1 2-15,-3-1 1 0,5 0-5 0,-6 2 4 16,6 0-6-16,-6-2 2 0,-1 0 2 0,9-1-4 16,-3 1 1-16,1-1 0 0,-7 1 2 0,11-1-1 15,-2 1-3-15,-3-1 1 0,2 1-1 0,-2 0 3 16,2-2 6-16,-6 0-2 0,-1 2-6 0,-3-4 4 16,3 4-1-16,1-1 0 0,-4-1 4 0,3-1-6 15,-2 3-3-15,-3-1 4 0,3 3-1 0,-1-2-1 16,-1-2-2-16,0 3 5 0,0-2-1 0,1 1-1 15,2 1 0-15,-6 0-5 0,7 0 5 0,-4 0 0 16,1 0 0-16,0 2 4 0,0-4-2 0,0 2-2 0,3-1 0 16,-4 0-1-16,1 1 4 0,2 1-3 0,2 0 3 15,-3-4-3-15,-2 4 4 0,4-2-1 0,6-1-3 16,-7 1 0-16,0 3 0 0,6-2-1 0,-7-1 1 16,7 2-1-16,-4-1-1 0,-2 0-5 0,0 0 10 15,1-2-1-15,7 1-3 0,-7 0 0 0,5 0 2 16,1 2-2-16,0-3 0 0,2 2 4 0,-9-2-1 0,0-1 0 15,8 1 1-15,3 1-6 0,-1-2 2 0,-2 0 3 16,2 0 0-16,-2 3-2 0,2-2-1 16,-3-1 2-16,4 2-4 0,-4-2 8 0,-5 0-6 0,5 1 0 15,1 0 0-15,0 0 3 0,0-2-1 0,-2 1 0 16,1 2-4-16,-5-2 2 0,5 0-1 0,-1 1 2 16,-4-1 2-16,3 0-2 0,0 2 1 0,-3-2-1 15,-1 1 0-15,7 0-3 0,-8-1 6 0,2-1-3 0,-1 1-3 16,6 1 7-16,0 0-4 0,0-2 2 15,-6 1-2-15,5 0 0 0,2 0 3 0,-1 0-3 16,2-1-1-16,-5 2 1 0,4-1-3 0,-2 0 4 0,3 0-2 16,-5 1 0-16,2 0 2 0,-4 2-1 0,5-2 1 15,-1 0-1-15,2 2 0 0,-1-1-2 0,1 0 1 16,-4 1-1-16,3-2 6 0,2 0-6 0,-1 1 2 16,-7 2 1-16,9-2 1 0,-2-1-3 0,-1-1 7 15,0 3-8-15,4-2 4 0,-4 0-1 0,3 1-3 16,-2-4 0-16,2 4 5 0,2-4-1 0,0 5-1 15,-1-4-4-15,4 1 0 0,-1-2 3 0,-1 2 4 0,1 0-4 16,-2 0 1-16,4 0 0 0,-4 2-1 16,-1-4 2-16,5 2-5 0,0 0 2 0,-3-2-1 0,0 1-5 15,3 1 9-15,-3 1-3 0,2-2 3 0,-1 2 1 16,-2-2-3-16,-4 1-3 0,6 1 4 16,-3-1-2-16,3 2 4 0,-5 1-3 0,2-2 0 0,4 0 0 15,-3 0-2-15,-5-1 3 0,3 2 1 0,3 0-3 16,-3 0 1-16,0-2 1 0,1 1 1 0,-2 1-2 15,1-2-3-15,-4 1 8 0,6-1-16 0,-5 2 4 16,0-1 8-16,3 1 0 0,-3-3-1 0,3 3 3 0,-3 0-4 16,0-2 1-16,1 3 2 0,-2-1 5 15,-4 2-10-15,-1-4 5 0,1 0-6 0,4 1 6 16,2-1-2-16,-7 2-2 0,7 0 3 0,-1-1 0 0,-2 3-2 16,2-2 3-16,2 0-3 0,-1-2 3 0,2 0-1 15,-3 0 0-15,0 3 0 0,4-6 0 0,-3 1-3 16,-1 2 4-16,-1 0-1 0,1 0 1 0,3 0 0 15,-3 0-1-15,-1 0 0 0,0 0-3 0,2 0 3 16,-1 0-5-16,-6 0 4 0,-2-1 5 0,10 1-6 16,-3 0-2-16,-6 0 0 0,1 0-1 0,1 0 2 15,3 0 5-15,-5 0-1 0,6-1-1 0,-4 1-1 0,5 1 0 16,-6-1 0-16,0 0 1 0,7 0-2 0,-6 0 1 16,9 0 0-16,-4 1 1 0,3-3-11 0,-3 2 8 15,0 1 4-15,-7 0 1 0,7-1-2 0,-1 0-2 16,-6 0 3-16,7 0-1 0,-2 0 2 0,-3 0-3 15,8 0 0-15,-10 0 0 0,7-1 1 0,3 2 5 16,-3-2-2-16,0 1-2 0,-6 0-4 0,6-1-1 16,2 1-2-16,-2 0 5 0,1-1-1 0,0-1 1 0,-7 2-2 15,10-2 1-15,-4 1 5 0,-1 1-4 16,0-3-3-16,-4 2 5 0,4-5-1 0,2 6-4 16,3-4 0-16,-4 1 4 0,3 1 1 0,-9-1-9 0,2-2 9 15,7 3-2-15,-11-2 1 0,2 0 1 0,-2 1 3 16,2 1-6-16,-2-3 1 0,1 1-5 0,1 1 7 15,-2-1 1-15,2 1-3 0,-3-3 6 0,3 2-10 16,-2 0 2-16,1-2 2 0,0 1-1 0,0 1 3 16,-1-3 0-16,-2 1-5 0,4 1 4 0,-7-1-1 15,7 1-1-15,-7-2-1 0,4 1 2 0,-2 1 0 16,-4-2-3-16,2 0 4 0,-2 3-4 0,-3-2 2 0,3 0-2 16,-2 1 6-16,-2 0 0 0,4 0 0 15,-4 0-5-15,0 0 4 0,0 1 0 0,0-2-2 0,0 0-1 16,-3 1 0-16,1 1-4 0,3 0 4 0,-5 0 5 15,3 0-4-15,-3-2-9 0,1 2 9 0,0 1 1 16,0 0 0-16,-1-2-2 0,0 2 4 0,-1 0-3 16,1 1 4-16,-1-4-1 0,-1 3-5 0,3-2 3 15,-3 1 1-15,1-2-3 0,1 0-2 0,-1 2 3 16,2-2 2-16,-2 0-2 0,2 3 3 0,1-5-5 16,-3 4 5-16,2-3-3 0,-2 1-1 0,5 1 0 15,-1-2 2-15,-3 0-4 0,5 1 7 0,-2 0-2 0,-3 1-1 16,-1 1-1-16,1-2 1 0,4 2-6 0,-3-2 3 15,1 1 2-15,-2 0-1 0,2 0 0 0,-2 2 3 16,2-2-2-16,2-1 1 0,1 2-2 0,-5 0 1 16,4-2-2-16,-1 0 0 0,-2 3 0 0,2 0-1 15,-3-3 1-15,1 4 2 0,0-3-1 0,0 3 4 16,1-1-5-16,-1-1 4 0,0 1-3 0,-1-1 3 16,4-2-2-16,-6 3 1 0,3 0-3 0,-1-2 5 15,0 0-9-15,0 0 8 0,3-1-4 0,-4 0 5 16,-2 0 3-16,6 1-3 0,-3-4-6 0,2 2 1 0,-1 1 4 15,-1 0-1-15,-1 0-2 0,1 0 1 0,-1 1-3 16,1 0 3-16,1 1 1 0,1-5 1 0,-2 4-6 16,-1 1 2-16,1-2 2 0,-1 0-3 0,2 2 1 15,-3 2 0-15,0-3 3 0,1 1-3 0,0 1 5 16,0 2-4-16,-1-2-1 0,0-1 2 0,0 1-1 16,2 1 2-16,-1-1-7 0,0-1 10 0,0 1 0 15,1-1-4-15,-1 2 1 0,-1-2-7 0,4 0 12 0,-5 1-9 16,2 0 4-16,1 0-1 0,-1-1-1 15,-3 0 8-15,3 1-7 0,0-2 1 0,2 2-3 16,-4-1 1-16,0-1 2 0,3 2-1 0,-3-2-3 0,1 1 1 16,0-1 4-16,1 1-1 0,-3-2 3 0,3 1 2 15,-3-2-12-15,4 4 13 0,-2-2-9 0,-2-3-2 16,0 3 3-16,3-2 1 0,-1 2 0 0,1-1 0 16,-2-1-2-16,1 1 1 0,1-1-1 0,-3 1 2 0,5-3-2 15,-2 3 4-15,0 1 1 0,1-4-5 16,-2 0-1-16,-1 2 4 0,2-3-4 0,1 2 3 15,0 1-2-15,-1-3-1 0,0 2 3 0,0-1 1 0,1 2 4 16,-3 0-5-16,2-4 2 0,1 2 1 0,-1 0-3 16,1 0 2-16,-1-1-1 0,1 0-2 0,-1 0 3 15,-1 1-3-15,3 0 2 0,-1 1 5 0,-1-2-5 16,-1 1 0-16,-1 0-6 0,1 4 2 0,-1-6 1 16,1 2-2-16,-2-1 4 0,0 4 1 0,4-4 0 15,-3 3 2-15,0-1-4 0,-2-2 2 0,0 3-2 16,1-4-1-16,1 0 2 0,-1 1 0 0,0-2-2 0,3 0 3 15,-4 1-11-15,1 0 6 0,1 0 8 16,-1-2-4-16,0 4-3 0,3-5 3 0,0-3-2 0,-3 2 1 16,4 3 3-16,-3 0-2 0,0-1 1 0,2-3 6 15,-3 0-5-15,1 2-6 0,1-3 0 0,0 3-5 16,-2-1 8-16,3 0 2 0,-4 4 1 0,0-2 2 16,1-2-5-16,2-2 4 0,-6 5-3 0,3-1 1 15,3 1-1-15,-3-1-3 0,0 1 3 0,-3 0-3 16,3-1 4-16,-1 1 1 0,1 1-2 0,-1-1 2 15,-2-1-12-15,3 0 9 0,-1 1 1 0,1 0 2 0,-3-1-6 16,2 2 4-16,-3-1 2 0,4 1 3 0,-5-6-7 16,1 2 5-16,-1 2 2 0,4 3-6 15,-5-7 2-15,3 0-2 0,-1 4 0 0,0 4-1 0,0-4 1 16,1 1 0-16,-4 1 2 0,4-1-1 0,-3 0-3 16,3-1-3-16,-3 1 6 0,2 1-1 0,-2 0-1 15,2-2 2-15,-1 3 2 0,1-1 4 0,-1-1-6 16,0 1-3-16,1-1 1 0,-2 0 2 0,2 0 0 0,0 0-2 15,-1-4 3-15,1 5-3 0,0-2 6 16,-1 1-5-16,-1 1 0 0,5-1 4 0,-2 2-2 16,-2-2-1-16,1-4-3 0,-1 5 4 0,4-1-1 0,-3 0 1 15,-2-1-3-15,-1-1-1 0,2 4 3 0,1-3-2 16,-1 2 3-16,1-1 2 0,-5-3 1 0,4 4-7 16,0 1 5-16,0-2 6 0,-3 2-9 0,0 0 0 15,1 0 2-15,-2-4-4 0,1 5 0 0,-2-4 0 16,3 3 1-16,0 0 4 0,-2-3-2 0,2 4 0 15,-2-6-3-15,-2 3 9 0,0 1-7 0,2 1-1 16,0 1 0-16,-2-5 4 0,3 5 1 0,-5-6-2 0,0 1 1 16,4-1-7-16,-1 0 1 0,-4 2 0 0,5-2 0 15,-5 2 10-15,1-2-5 0,-1 1 0 0,3 2-3 16,-1-1 4-16,-2-2 0 0,1 3 1 0,-1-3-1 16,1 0-1-16,-3 2 0 0,1 0 2 0,-6-4-1 15,4 5-4-15,1-1 4 0,-1 1-1 0,1-1-1 16,0 0 0-16,-2 0 2 0,-3-3 0 0,5 4-4 15,-5-5-1-15,4 5 3 0,-6-2 1 0,5 2-2 0,0 1 4 16,-4-3-3-16,0 0 2 0,3 3-4 16,0 0 5-16,0-1 0 0,-4 0-2 0,3 1 1 0,-6-3-5 15,2 2 7-15,2-1-2 0,-2 1 3 0,2 4-5 16,-3-5 0-16,5 4 3 0,-6-3-2 16,-1 0-2-16,8 4-2 0,-7-5 5 0,-1 3-1 0,8 3 3 15,-9-4 1-15,4 1-4 0,-1 0 0 0,-2-2 6 16,-1 4-9-16,2-5-3 0,-1 4 10 0,0-2 0 15,0 2-3-15,-2 0 0 0,4-1-2 0,5 2 2 16,-6-2 1-16,1 0 4 0,-2-1-6 0,0 0-2 16,4-2 3-16,-5 2 0 0,2-1-4 0,1 3 6 15,-1-1-2-15,2-2 0 0,-4 1-5 0,0 1 7 0,1 0-7 16,-2 2 2-16,1-1 1 0,-2 1-2 0,3 0 5 16,-2-1 0-16,1 0-2 0,-3-1-1 0,1 2 2 15,0 1-2-15,-3 0 3 0,0-2 0 0,-2 3-1 16,6-1 4-16,-5 2-6 0,2-3 3 0,1 0 0 15,0 0 0-15,-1 2-1 0,1-1-2 0,3 2 6 16,-3-1-6-16,2-3 1 0,-7 3 2 0,4 1-5 16,-1 0 6-16,-1-1-5 0,-5-1 1 0,6 0 4 15,-4 0-4-15,2 3 5 0,0-1-3 0,0 0-1 0,-1-1 0 16,2 3 4-16,-2-1-3 0,-4 0 4 0,2 1-5 16,2-2 6-16,-2 3-3 0,2-3-1 15,-1 3 0-15,0-4-2 0,-1 4 1 0,-2 0 2 0,4-1-1 16,-1 2 3-16,-1-1 0 0,-2 1-4 0,5 0 2 15,-5 1 0-15,2 0-2 0,-1 0 2 0,2 0-4 16,-2 0 3-16,3 0-3 0,-5 0 3 0,-12 0 1 16,13-3 0-16,5 6 2 0,-2-3-3 0,0 0-1 15,0 0 0-15,-1 1 3 0,-1 0 0 0,3-1-1 16,-2 0-3-16,2 2 0 0,-4-3 3 0,1 2-4 16,2 2 2-16,-1-3-2 0,-2 1 2 0,3 1-2 0,-4 0 2 15,5 4 0-15,-3-6-1 0,3 0 1 0,-2 0-1 16,0 2 1-16,0-1-4 0,1 1 2 0,1 0 0 15,3-2 0-15,-4 2 6 0,1 3-2 0,2-5-8 16,-1 1 6-16,1-1-3 0,-1 0 3 0,2 0-3 16,0 2-1-16,-2 1 4 0,3-3-3 0,-4 2 1 15,3 1-1-15,0 0 1 0,-4-2-1 0,4-1 4 16,-3 1-2-16,2 1-1 0,0-1 0 0,1 1 0 0,-3-1 0 16,4 0-3-16,-1 2 3 0,-5 0 2 15,3-2-1-15,1 1-1 0,1-1 2 0,-1 0 0 16,-2 2-2-16,3-1-2 0,0 0 1 0,-1-2 2 0,0 4 2 15,1-2-5-15,0-1 4 0,-3-1-5 0,0 4 6 16,3 0-4-16,-3-3-1 0,3 0 2 0,-4 2-1 16,1-1 2-16,3 1-1 0,0-1-1 0,1-2 2 15,-4 1-1-15,3 1 1 0,-2 2-2 0,-3-2 0 16,4 0 1-16,-2 1-1 0,4 1 2 0,-3-1 0 16,2 0 1-16,-2 0-5 0,1 0 5 0,1 2-1 15,-3-1 0-15,4-1 0 0,-5 2-2 0,2 0 0 16,2 1-4-16,0 0 6 0,0 0 1 0,-3 0-5 15,-1 1 1-15,1-1-4 0,2 0 3 0,0 2 3 0,-3-4 6 16,4 3-6-16,-4 0 3 0,0 1-6 0,5-3-1 16,-4 0 9-16,-1 3 0 0,0-2-3 0,8 0 1 15,-6 3-4-15,3-4 5 0,-2 1-5 0,-2 1 5 16,3 0-7-16,1 0 3 0,-3 1 0 0,2-1 2 16,-3 1-7-16,2 2 2 0,0-4 3 0,-5 3 6 0,7 0-5 15,-2 0 1-15,-1 0 1 0,0 0-3 16,0 0 4-16,0 0 3 0,-2-1-4 0,1 0-1 15,3 0 1-15,-3-1-3 0,3 0 7 0,0 0 0 0,-3 0 1 16,5 2-7-16,-2-2 2 0,0 0-3 0,-2-1 3 16,5 0 1-16,-6-1-2 0,4 2 1 0,0-2-2 15,0-2-2-15,2 3 3 0,-4 1 1 0,5-4 2 16,0 1-2-16,-5 3 0 0,5-3 2 0,-4-1 0 16,5 2-3-16,-4-1-1 0,2 0-1 0,1 1 0 15,-2-1 2-15,3 3 1 0,-4-2-5 0,0 1 0 16,-1-2 5-16,0 1 0 0,2 1-6 0,4 0 1 0,5-1 2 15,-8 1 2-15,0 1-1 0,-1-2 4 16,3 2-2-16,-2-1-4 0,2 0 0 0,1 3 5 16,-3-5-4-16,1 2 0 0,0 2 3 0,7-5 0 0,-5 5-3 15,0-1 2-15,-1-3 0 0,0 2-1 0,5 1-1 16,-2-1 2-16,-4-2-3 0,10 1-3 0,-1 0 4 16,-2-1-2-16,1 0 0 0,0 0 3 0,-1 1-3 15,4-2 4-15,-5 1-3 0,4-2 0 0,2 1 1 0,-2 0-1 16,3 1 4-16,-2 0-4 0,0-1-4 15,5-1 7-15,-6 1-4 0,6-1 5 0,3 0 0 16,-3 2-7-16,-1-2-1 0,-4 0 5 0,8 1 1 0,-3 1 0 16,0-2 2-16,1 2 3 0,0-3-5 15,1 3-1-15,-3-2 1 0,3 2 2 0,0-2-1 0,-2 3 1 16,3-4 2-16,-1 3 3 0,0-3 1 0,2 1-3 16,-1 1-3-16,0-1 3 0,2 2 2 0,-2-3-2 15,1 2-2-15,0-2 0 0,0 1-1 0,2-2 0 16,1 2-1-16,1-2 0 0,0 2-1 0,5-2 0 15,-13 1 1-15,7 1-2 0,-1-1 0 0,7-1-1 16,-9 0 3-16,4 1 0 0,0 1 2 0,0-1 2 16,5-1-2-16,-10 0 1 0,10 0-1 0,-8 3-2 15,3-3 2-15,5 0-1 0,-6 1-1 0,6-1 1 0,-7 2 1 16,7-2 1-16,-9 4-2 0,3-1-1 0,2-3 0 16,-1 2-1-16,-3-1 4 0,2 3-3 0,1-2 2 15,-3 1 0-15,3-1 0 0,-1 0-1 0,-2 0 3 16,4 1 2-16,-1-1-3 0,1 1-7 0,-5-1 2 15,4 2 5-15,0-2 1 0,-3 1-4 0,3 1 2 16,-5-1-3-16,5-2 3 0,-5 4 1 0,3-1 0 16,-3-1-2-16,4 1 1 0,-2-3-4 0,0 3 2 0,-2 1-1 15,3-1 2-15,0 0 0 0,1-3-2 16,-2 3 4-16,3 0-3 0,0-1 1 0,0 0-3 0,0-1 2 16,1 2 0-16,-3-1-3 0,1 1 1 0,1-3 0 15,1 3 2-15,-1 0-1 0,1 2 1 0,-2-4-3 16,1 1 0-16,-3 0 1 0,3 3 2 0,-4-1-4 15,5-1 5-15,-1 1-5 0,-4-1 3 0,1 0-1 16,2-2 0-16,-2 2 0 0,3 0 0 0,1-1-2 16,0 1 2-16,3-2 1 0,-4 0 0 0,1 1 2 15,4-3-3-15,-5 3 0 0,3-2-3 0,2-1 2 16,-6 3 1-16,1-1-1 0,3 1 0 0,2-3-1 16,-3 4 1-16,2-1-1 0,1-3 4 0,-5 4-4 15,2-1 3-15,3-3-3 0,-3 4 3 0,0-2-3 0,3-2 1 16,-5 4-2-16,1-2 2 0,1 1 2 0,1 0-4 15,2-3 3-15,-8 4-4 0,4-2 3 0,2 0-1 16,2-2 0-16,-4 6-1 0,0-1 1 0,3-2-1 16,-2 1 1-16,1-1-3 0,-1-1-7 0,2 2-1 15,-3 0 1-15,-1-1 0 0,4 2-7 0,1-5 2 16,-4 4 4-16,3-1-2 0,-2 2-7 0,-1-1-7 16,2 0-13-16,-1 0-1 0,-1 2-3 0,3-4-6 0,1 3-2 15,-1-1-6-15,-3-2-6 0,3 2-13 0,1-4-17 16,-3 5-12-16,3-5-12 0,3 5-18 0,-3-1-19 15,0 1-31-15,-3 1-27 0,3 2-33 0,-1 0-47 16,-3-3-54-16,3 5-271 0,-2-2-672 0,-2 3 297 16</inkml:trace>
  <inkml:trace contextRef="#ctx0" brushRef="#br0" timeOffset="17306.65">18014 6867 10 0,'0'0'164'0,"-5"-2"-10"0,5 2-7 0,0 0-6 16,0 0-5-16,0 0-5 0,-4-4-3 0,4 4-8 16,0 0-5-16,0 0-7 0,0 0-3 0,0 0-1 0,0 0-4 15,0 0-8-15,-6-1-4 0,6 1-5 16,0 0-2-16,0 0-6 0,0 0-5 0,-8-1-3 0,8 1-11 15,-9 0 3-15,9 0 0 0,-6 0-2 0,6 0-2 16,-12 1 4-16,6 1-1 0,3 1 3 0,0-2-2 16,0 1-3-16,3-2 3 0,-8 4-2 0,2-4-2 15,2 2-3-15,-1-1 4 0,1 2 0 0,4-3-2 16,-8 0-4-16,2 2-5 0,6-2-7 0,-7 2 9 16,3-1 3-16,4-1 1 0,-9 1-4 0,5-1-2 15,4 0-1-15,-9 1-1 0,5 2 0 0,0-2-2 0,4-1 2 16,-6 2-5-16,1-1 0 0,1 2-1 0,4-3-1 15,-8 3 2-15,3-2 3 0,5-1-1 0,-9 3 5 16,4-3 2-16,5 0-2 0,-5 0 2 0,5 0-14 16,-10 2 7-16,5 0-3 0,5-2-2 0,-9-2-14 15,0 2-5-15,0 2 13 0,1-1-5 0,-1-1 6 16,-3 3-1-16,5 0 3 0,-2-2-9 0,-1 2 0 16,0 0 2-16,3-2-2 0,-2 3 3 0,0-3-16 15,-1 1 5-15,1 1 3 0,-1-2-2 0,2 0-3 16,1 0 1-16,-2 0 1 0,-1 0-4 0,2 1 3 0,-1 0 2 15,0 1-5-15,3-2 0 0,-2 0-4 0,-1 3 1 16,-1-2 4-16,-2 0-4 0,3-1-4 0,-1 1 3 16,-2-1-8-16,3 1 2 0,-1-2-1 0,0 1 6 15,-2 0-2-15,1 0-5 0,-2 0-2 0,1 0 7 0,0 0 0 16,0 1 2-16,0-1-6 0,0-1 3 16,-3 2-2-16,5-1-2 0,-3-1 4 0,-4 1-8 15,2 1-4-15,-7-2 1 0,3 1-6 0,1-1 7 0,-2 0 4 16,1-3-2-16,1 5 2 0,-3-4 3 0,1 1 1 15,-2-2-4-15,-9 0-4 0,3 0 6 0,7 3-10 16,-9-1 9-16,1-4-4 0,-4 2 12 0,2 2-5 16,0-2-2-16,-1 1 3 0,-1 1-2 0,1 0 1 15,-1 0-3-15,-2 1 8 0,2-1-7 0,-3-2-4 16,-5 4 4-16,4 1 7 0,-2-4-6 0,0 1 3 16,-12 2-3-16,10 1-3 0,-10-2-1 0,12 0 4 15,-15 0 1-15,3 0-4 0,-2 1 9 0,0 0-11 16,-1-1 5-16,3 2 1 0,-3-3 3 0,13 1-2 15,-11-1-1-15,-2 1-2 0,2 0 4 0,1 0-5 0,-3 1 7 16,-1-3-4-16,4 2-1 0,11-1 4 0,-12 1-5 16,0-2 3-16,-2 1-2 0,-1 4 4 0,-1-3 5 15,3 1-5-15,-2-4-1 0,3 5-1 0,1-1-1 16,10 0-1-16,-10-2-1 0,-3 3 7 0,-1-2-6 16,2 1 2-16,1 2-1 0,0-2 1 0,-2 4 1 0,2-1-2 15,2-2 4-15,-5 1-8 0,0 0 11 0,2-1-3 16,3 0-3-16,-3 0 0 0,14-1 0 0,-14-1 3 15,0 3 0-15,0-3-7 0,2 1 2 0,-2 0-2 16,0 0 0-16,3 3 5 0,-3-3-1 0,1 2 2 16,12-2-2-16,-15 0 4 0,3 5-8 0,-3-1 7 15,1-4-8-15,1 2 2 0,-2-2-1 0,16-1 4 16,-14 7 2-16,2-7-2 0,0 3 4 0,10-2 0 0,1 1-6 16,-12 2-4-16,1-3 2 0,11 1 8 0,3 0-6 15,-14 2 2-15,0-3-3 0,10-2 3 0,4 1-9 16,-19 1 8-16,3-1-4 0,14 1 3 0,-1 0 0 15,3-1-1-15,-14-1 2 0,11 2-7 0,2-2 9 16,-3 4-3-16,1-5 2 0,-11 2-4 0,13 2-3 16,0 0 5-16,-1-3-2 0,-3 1-2 0,5 1 4 0,-3-3-1 15,5 3 6-15,-6-2-8 0,4 1 6 16,-3-2-4-16,-12 0-3 0,13 1 7 0,1 1-3 16,1 0 1-16,-3-4 2 0,3 3 0 0,1 1-2 0,1-1-3 15,-2-2 5-15,1 3-1 0,-1 0-5 0,0 0 4 16,0-2-1-16,0 2-5 0,0-1 5 0,2 1 3 15,-1 0-7-15,-1-1 2 0,3 2 3 0,-3-2 1 16,2 2 0-16,2-1 2 0,-3 1-8 0,-4-2 2 16,3 4 6-16,0-2-5 0,2 1-1 0,-1-1 3 15,1-1-4-15,2 0-5 0,-2 1 5 0,5-2 4 0,-3 2 1 16,1-1-6-16,1 3 0 0,-1-3 4 16,3-3 1-16,-1 3 4 0,0-1-4 0,0-2-6 15,2 3 11-15,-1-1-3 0,-1 1-2 0,2-2-3 0,7 1-7 16,-8 1 11-16,1-1 2 0,1-1-7 0,-1 0 3 15,4 1 4-15,-3-1-4 0,4 2-4 0,3-2 3 16,-10 0 3-16,2-1 0 0,-1 3-1 0,-2-3 1 16,11 2-4-16,-2 0 0 0,-6-2 9 0,7 1-6 0,-2-1-1 15,3 0-5-15,1 2-1 0,-4 0 6 16,2-1 1-16,1 1-5 0,-2 0 1 0,2-3 6 0,-1 3 1 16,-2-1-8-16,4-3 4 0,-3 4 3 0,1 1-4 15,0-1 0-15,1-2 1 0,-2 0 2 0,-1 2-6 16,3-1-1-16,-1 1 6 0,-1 0-4 0,2-4 3 15,1 5 2-15,-2-1 2 0,1 0-6 0,-2 0 2 16,3-1 1-16,-1 0-8 0,-1 1 8 0,2-1 4 16,2 2-12-16,-4-1 7 0,2-2 4 0,-1 3-4 15,-1-1 2-15,1 0-2 0,2-2 4 0,-2 2-1 0,2-1-1 16,-1-1-10-16,1 1 9 0,0 1-5 0,-1-3 9 16,2 3-4-16,-2 0 1 0,3-2 2 0,-1 2-8 15,-1 0 6-15,5 0-8 0,-4 1 7 0,1 0-1 16,0-3-1-16,-1 2 3 0,-1-2-2 0,4 3 4 15,-4 0-10-15,5-1 5 0,-2-1 2 0,2 0-4 16,-1 1 5-16,-4-2 2 0,4 2 1 0,1-1-5 16,-4-2 0-16,4 4-4 0,-1-1 5 0,-3 0 0 15,2 0-2-15,2-2 4 0,0 3-2 0,-4 0-4 0,1-1 3 16,-3 0 0-16,5 0 0 0,1-1 5 0,-6 4-10 16,6-2 6-16,-2 0 4 0,2 1-5 0,-5-2-2 15,3 3 0-15,2-2 3 0,0 0-2 0,0 0 3 16,2 0-1-16,-1 0-6 0,-1 1 5 0,1-1 3 15,0 0-4-15,-1 0 0 0,-3 1 1 0,2-2-5 16,2 2 5-16,1-1 1 0,-2 0-5 0,1 0 7 16,1-1-1-16,-2 1-1 0,0-1 0 0,3 2-5 0,-3-1 5 15,3-1 0-15,0 1-7 0,2 0 0 16,-1 1 11-16,-3-1-2 0,1 0 3 0,2 0-9 0,-1 0 0 16,0-1 0-16,1 1 8 0,-1 0-5 0,-1-1-1 15,1 2-2-15,1-1 5 0,0 0-5 0,-1 0 7 16,-1 1-2-16,-1 0-11 0,2 1 11 0,-3-2-5 15,3-2-1-15,-4 2 2 0,2 0 4 0,-1 3-5 16,2-2 5-16,-2 0-3 0,2-1-1 0,-3 0 1 0,2 0-9 16,0 4 5-16,0-4 6 0,-1 2-2 0,0-2 4 15,3 1 0-15,-3 0 2 0,2-1-3 0,-2 0-4 16,2 3 2-16,0-2 3 0,0 2 0 0,2-1-2 16,3 0 3-16,-1-1-4 0,2-1 0 0,5 0 1 15,-11 2 0-15,11-2-5 0,-7 1-2 0,3 0 4 16,4-1 5-16,-5 2-4 0,5-2-5 0,0 0-1 0,0 0-1 15,0 0 1-15,0 0-17 0,0 0-9 16,0 0-12-16,0 0-38 0,0 0-15 0,0 0-24 16,-10 0-24-16,10 0-27 0,0 0-35 0,0 0-37 0,0 0-53 15,0 0-268-15,0 0-613 0,19 3 272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237"/>
            <a:ext cx="10515600" cy="11744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507" y="6014394"/>
            <a:ext cx="1836972" cy="9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26319" cy="6933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2064"/>
            <a:ext cx="10515600" cy="11786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507" y="6014394"/>
            <a:ext cx="1836972" cy="9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CS 0449 Recitation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Gordon Lu</a:t>
            </a:r>
          </a:p>
        </p:txBody>
      </p:sp>
    </p:spTree>
    <p:extLst>
      <p:ext uri="{BB962C8B-B14F-4D97-AF65-F5344CB8AC3E}">
        <p14:creationId xmlns:p14="http://schemas.microsoft.com/office/powerpoint/2010/main" val="157140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Bit Puzzles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0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AddOK</a:t>
            </a:r>
            <a:endParaRPr lang="en-US" sz="4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Given: Two integers x and y,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Goal: Whether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x+y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can be computed without overflow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6C42B4-5AB7-47DE-B0FC-A9EFA0EF9048}"/>
                  </a:ext>
                </a:extLst>
              </p14:cNvPr>
              <p14:cNvContentPartPr/>
              <p14:nvPr/>
            </p14:nvContentPartPr>
            <p14:xfrm>
              <a:off x="1936800" y="1077840"/>
              <a:ext cx="9122040" cy="4619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6C42B4-5AB7-47DE-B0FC-A9EFA0EF90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7440" y="1068480"/>
                <a:ext cx="9140760" cy="46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9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getByte</a:t>
            </a:r>
            <a:endParaRPr lang="en-US" sz="4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Given: Two integers x and y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Goal: Extract the nth byte from word x.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50934A-6139-4903-AB5A-0E5FDDAC3CD4}"/>
                  </a:ext>
                </a:extLst>
              </p14:cNvPr>
              <p14:cNvContentPartPr/>
              <p14:nvPr/>
            </p14:nvContentPartPr>
            <p14:xfrm>
              <a:off x="4532040" y="1195560"/>
              <a:ext cx="5088960" cy="236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50934A-6139-4903-AB5A-0E5FDDAC3C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2680" y="1186200"/>
                <a:ext cx="5107680" cy="23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0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divisible_by_eight</a:t>
            </a:r>
            <a:endParaRPr lang="en-US" sz="4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Given: An integer x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Goal: If x%8 ==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E79EF6-4243-4EF4-A928-F41FF17513C2}"/>
                  </a:ext>
                </a:extLst>
              </p14:cNvPr>
              <p14:cNvContentPartPr/>
              <p14:nvPr/>
            </p14:nvContentPartPr>
            <p14:xfrm>
              <a:off x="3853080" y="1580760"/>
              <a:ext cx="6357600" cy="2445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E79EF6-4243-4EF4-A928-F41FF17513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3720" y="1571400"/>
                <a:ext cx="6376320" cy="24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3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Given: Two integers x and y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Goal: If x == y</a:t>
            </a:r>
          </a:p>
        </p:txBody>
      </p:sp>
    </p:spTree>
    <p:extLst>
      <p:ext uri="{BB962C8B-B14F-4D97-AF65-F5344CB8AC3E}">
        <p14:creationId xmlns:p14="http://schemas.microsoft.com/office/powerpoint/2010/main" val="30847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Hints for the Lab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5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General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!(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x^y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) is the equivalent of checking x == y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It’s always a good idea to take a break :)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Use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print_binary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 or make your own print function for binary.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Remember ARITHMETIC and LOGICAL shifts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Masking is your friend!!!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binprintf</a:t>
            </a:r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void 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binprintf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(int v)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    unsigned int mask=1&lt;&lt;((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sizeof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(int)&lt;&lt;3)-1);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    while(mask) {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        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printf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("%d", (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v&amp;mask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 ? 1 : 0));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        mask &gt;&gt;= 1;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    }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    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printf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("\n");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Logical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Given: Integer x, and a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shamt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Challenges: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 positive numbers, shifting by n is fine…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But for negative numbers, we perform a signed shift, and carry the 1 over..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Idea: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Use a bitmask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Shift n-1 positions to the right, then zero out the leading bits 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x = 10011110100110000110010011100001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 = 12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mask = 00000000000011111111111111111111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12 bits leading zero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1’s elsewhere to maintain shifted data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One last step to get the result, what is it?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AE897F-1CE7-457F-BBC3-EAE1C8D89622}"/>
                  </a:ext>
                </a:extLst>
              </p14:cNvPr>
              <p14:cNvContentPartPr/>
              <p14:nvPr/>
            </p14:nvContentPartPr>
            <p14:xfrm>
              <a:off x="2105640" y="1794240"/>
              <a:ext cx="8111880" cy="1827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AE897F-1CE7-457F-BBC3-EAE1C8D896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6280" y="1784880"/>
                <a:ext cx="8130600" cy="18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1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Plans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Bit Masks</a:t>
            </a:r>
          </a:p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Bit Puzzles</a:t>
            </a:r>
          </a:p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Hints for the Lab</a:t>
            </a:r>
          </a:p>
          <a:p>
            <a:r>
              <a:rPr lang="en-US" sz="2800" strike="sngStrike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Pointers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Logical Negation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BEC1F-CDE9-4A57-84F4-723DC589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Given: Integer x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Challenges: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need to generalize non-zero numbers to some value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Idea: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Map all non-zero values to -1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Map zero to 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Add 1 to this, and we will have: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Nonzero -&gt; return 0, zero return 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HINT: Consider two’s complement inverses, what operation when combined, yields -1? Better yet, what is -1 in Binary or Hex?</a:t>
            </a:r>
          </a:p>
        </p:txBody>
      </p:sp>
    </p:spTree>
    <p:extLst>
      <p:ext uri="{BB962C8B-B14F-4D97-AF65-F5344CB8AC3E}">
        <p14:creationId xmlns:p14="http://schemas.microsoft.com/office/powerpoint/2010/main" val="32194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twosBits</a:t>
            </a:r>
            <a:endParaRPr lang="en-US" sz="4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FB59DC-A289-4290-83DF-8E0CE3582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Given: Integer x, and n-bit representation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Challenges: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Where do I even begin???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Idea: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Split up x into n-lower bits and (32 – n) high-order bits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Sign extend the number…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Check if the (32-n) high-order bits are the same as the original number…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Observe that if the (32-n) order bits are all 1s, this will fail…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Example: Can’t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 = 9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x = 		     00000000000000000000001010111011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black_box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= 00000000000000000000000010111011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Clearly x !=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black_box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, return false</a:t>
            </a:r>
          </a:p>
        </p:txBody>
      </p:sp>
    </p:spTree>
    <p:extLst>
      <p:ext uri="{BB962C8B-B14F-4D97-AF65-F5344CB8AC3E}">
        <p14:creationId xmlns:p14="http://schemas.microsoft.com/office/powerpoint/2010/main" val="9633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Example: Leading Bits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 = 10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x = 		     00000000000000000000001010111011 		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black_box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= 11111111111111111111111010111011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Only leading bits differ, so return false!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DF1D43-039A-4CCD-BD9C-EB3E18502424}"/>
                  </a:ext>
                </a:extLst>
              </p14:cNvPr>
              <p14:cNvContentPartPr/>
              <p14:nvPr/>
            </p14:nvContentPartPr>
            <p14:xfrm>
              <a:off x="2638800" y="1781640"/>
              <a:ext cx="5658480" cy="1337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DF1D43-039A-4CCD-BD9C-EB3E185024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9440" y="1772280"/>
                <a:ext cx="5677200" cy="13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1720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Example: 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 = 11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x = 		     00000000000000000000001010111011 		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black_box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= 00000000000000000000001010111011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Only leading bits match, so return true!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operation do we need to perform?</a:t>
            </a:r>
          </a:p>
        </p:txBody>
      </p:sp>
    </p:spTree>
    <p:extLst>
      <p:ext uri="{BB962C8B-B14F-4D97-AF65-F5344CB8AC3E}">
        <p14:creationId xmlns:p14="http://schemas.microsoft.com/office/powerpoint/2010/main" val="7019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floatFloat2Int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B70F4C-3953-4467-AFDD-F0A7D70F8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Given: Number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uf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Challenges: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Yuck! IEEE 754? In my Program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en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Idea: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Break up the number into different pieces, as if it was in IEEE 754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Consider edge cases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floatFloat2Int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B70F4C-3953-4467-AFDD-F0A7D70F8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can happen with the exponent?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mostly follows from the IEEE 754 format and knowing the edge cases!!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Questions?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5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venir Next LT Pro Light" panose="020B0304020202020204" pitchFamily="34" charset="0"/>
              </a:rPr>
              <a:t>Bit Masks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9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FA2E-FBED-4310-958B-76E9B22E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Bit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D1E7-4AE5-4CF6-9A24-68443CF2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 the computer, there instructions are divided into 3 formats: 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 types, I types, and J types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Each of these have a different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bitfields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There is a special bitfield called 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opcode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that is important in the CPU for identifying what needs to be performed from the ALU, etc.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Suppose we want to retrieve the opcode, which is typically the upper 6-bits. How would we do that?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With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masking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773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DF2F-579C-4B03-BD8E-FB39B2FE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DE45C-B1FF-4E86-B5FB-9AC73FBA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Suppose we have an R type instruction: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instruction = 110010 01110 10101 00111 11011 01111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want to extract the opcode. How would we retrieve the opcode?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opcode = instruction &gt;&gt; 26;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about the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funct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funct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= instruction &lt;&lt; 26;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about the rt?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rt = (instruction &gt;&gt; 16) &amp; 0x5;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44C75-6576-4D46-A2F8-0420CA42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72" y="2328227"/>
            <a:ext cx="56483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How to Approach Any Problem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0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Friendly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are smart. </a:t>
            </a:r>
          </a:p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you ever have trouble grasping something… THAT’S OKAY</a:t>
            </a:r>
          </a:p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No one is perfect, everyone struggles…</a:t>
            </a:r>
          </a:p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What’s worse than struggling, is cheating….</a:t>
            </a:r>
            <a:endParaRPr lang="en-US" sz="28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1026" name="Picture 2" descr="Image result for patting dog">
            <a:extLst>
              <a:ext uri="{FF2B5EF4-FFF2-40B4-BE49-F238E27FC236}">
                <a16:creationId xmlns:a16="http://schemas.microsoft.com/office/drawing/2014/main" id="{A79C0CE8-0831-471E-846D-D97B1037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40" y="3765584"/>
            <a:ext cx="4822760" cy="24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Enter: The Decision Tree </a:t>
            </a:r>
            <a:b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</a:br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(Gordon Variant)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To be a great Computer Scientist, Mathematician, etc., you must be able to think about how to solve problems, and how to do it well…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1) Start with what you’re given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2) Write down what you want a couple lines down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Starting from what’s given: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Consider what operations/theorems/facts that can apply to the problem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 each one of the thoughts, create a branch 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Continue to branch out, until the conclusion is reached</a:t>
            </a:r>
          </a:p>
          <a:p>
            <a:pPr marL="457200" indent="-457200">
              <a:buAutoNum type="arabicParenR"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Example: Bit XOR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Given: Two integers x and y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Goal: x XOR y (using &amp;s and ~)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32D32E-4229-40BC-914D-DA4A15E3E8F3}"/>
                  </a:ext>
                </a:extLst>
              </p14:cNvPr>
              <p14:cNvContentPartPr/>
              <p14:nvPr/>
            </p14:nvContentPartPr>
            <p14:xfrm>
              <a:off x="1427400" y="1946520"/>
              <a:ext cx="10105560" cy="378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32D32E-4229-40BC-914D-DA4A15E3E8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8040" y="1937160"/>
                <a:ext cx="10124280" cy="37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21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923</Words>
  <Application>Microsoft Office PowerPoint</Application>
  <PresentationFormat>Widescreen</PresentationFormat>
  <Paragraphs>196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Avenir Next LT Pro Light</vt:lpstr>
      <vt:lpstr>Office Theme</vt:lpstr>
      <vt:lpstr>CS 0449 Recitation 2</vt:lpstr>
      <vt:lpstr>Plans for Today</vt:lpstr>
      <vt:lpstr>Bit Masks</vt:lpstr>
      <vt:lpstr>Bit Masks</vt:lpstr>
      <vt:lpstr>Example</vt:lpstr>
      <vt:lpstr>How to Approach Any Problem</vt:lpstr>
      <vt:lpstr>A Friendly Reminder</vt:lpstr>
      <vt:lpstr>Enter: The Decision Tree  (Gordon Variant)</vt:lpstr>
      <vt:lpstr>Example: Bit XOR</vt:lpstr>
      <vt:lpstr>Bit Puzzles</vt:lpstr>
      <vt:lpstr>AddOK</vt:lpstr>
      <vt:lpstr>getByte</vt:lpstr>
      <vt:lpstr>divisible_by_eight</vt:lpstr>
      <vt:lpstr>equals</vt:lpstr>
      <vt:lpstr>Hints for the Lab</vt:lpstr>
      <vt:lpstr>General Advice</vt:lpstr>
      <vt:lpstr>binprintf()</vt:lpstr>
      <vt:lpstr>Logical Shift</vt:lpstr>
      <vt:lpstr>Example</vt:lpstr>
      <vt:lpstr>Logical Negation</vt:lpstr>
      <vt:lpstr>twosBits</vt:lpstr>
      <vt:lpstr>Example: Can’t fit</vt:lpstr>
      <vt:lpstr>Example: Leading Bits Problem</vt:lpstr>
      <vt:lpstr>Example: Fits</vt:lpstr>
      <vt:lpstr>floatFloat2Int</vt:lpstr>
      <vt:lpstr>floatFloat2Int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0449 Recitation</dc:title>
  <dc:creator>Lu, Gordon</dc:creator>
  <cp:lastModifiedBy>Lu, Gordon</cp:lastModifiedBy>
  <cp:revision>19</cp:revision>
  <dcterms:created xsi:type="dcterms:W3CDTF">2021-02-03T16:51:40Z</dcterms:created>
  <dcterms:modified xsi:type="dcterms:W3CDTF">2021-02-05T17:43:12Z</dcterms:modified>
</cp:coreProperties>
</file>